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552" r:id="rId2"/>
    <p:sldId id="913" r:id="rId3"/>
    <p:sldId id="926" r:id="rId4"/>
    <p:sldId id="927" r:id="rId5"/>
    <p:sldId id="928" r:id="rId6"/>
    <p:sldId id="929" r:id="rId7"/>
    <p:sldId id="930" r:id="rId8"/>
    <p:sldId id="935" r:id="rId9"/>
    <p:sldId id="936" r:id="rId10"/>
    <p:sldId id="937" r:id="rId11"/>
    <p:sldId id="938" r:id="rId12"/>
    <p:sldId id="939" r:id="rId13"/>
    <p:sldId id="943" r:id="rId14"/>
    <p:sldId id="948" r:id="rId15"/>
    <p:sldId id="940" r:id="rId16"/>
    <p:sldId id="941" r:id="rId17"/>
    <p:sldId id="942" r:id="rId18"/>
    <p:sldId id="954" r:id="rId19"/>
    <p:sldId id="949" r:id="rId20"/>
    <p:sldId id="950" r:id="rId21"/>
    <p:sldId id="951" r:id="rId22"/>
    <p:sldId id="952" r:id="rId23"/>
    <p:sldId id="946" r:id="rId24"/>
    <p:sldId id="947" r:id="rId25"/>
    <p:sldId id="944" r:id="rId26"/>
    <p:sldId id="945" r:id="rId27"/>
    <p:sldId id="925" r:id="rId28"/>
    <p:sldId id="953" r:id="rId29"/>
    <p:sldId id="891"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a:srgbClr val="ADAAD4"/>
    <a:srgbClr val="A47D00"/>
    <a:srgbClr val="FFFB47"/>
    <a:srgbClr val="8D8A00"/>
    <a:srgbClr val="FFFD97"/>
    <a:srgbClr val="BCB800"/>
    <a:srgbClr val="F0EA00"/>
    <a:srgbClr val="321547"/>
    <a:srgbClr val="3C1A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0609" autoAdjust="0"/>
    <p:restoredTop sz="94660" autoAdjust="0"/>
  </p:normalViewPr>
  <p:slideViewPr>
    <p:cSldViewPr snapToGrid="0">
      <p:cViewPr varScale="1">
        <p:scale>
          <a:sx n="37" d="100"/>
          <a:sy n="37" d="100"/>
        </p:scale>
        <p:origin x="58" y="571"/>
      </p:cViewPr>
      <p:guideLst>
        <p:guide orient="horz" pos="2160"/>
        <p:guide pos="3840"/>
      </p:guideLst>
    </p:cSldViewPr>
  </p:slideViewPr>
  <p:outlineViewPr>
    <p:cViewPr>
      <p:scale>
        <a:sx n="33" d="100"/>
        <a:sy n="33" d="100"/>
      </p:scale>
      <p:origin x="0" y="1356"/>
    </p:cViewPr>
  </p:outlineViewPr>
  <p:notesTextViewPr>
    <p:cViewPr>
      <p:scale>
        <a:sx n="1" d="1"/>
        <a:sy n="1" d="1"/>
      </p:scale>
      <p:origin x="0" y="0"/>
    </p:cViewPr>
  </p:notesTextViewPr>
  <p:sorterViewPr>
    <p:cViewPr varScale="1">
      <p:scale>
        <a:sx n="100" d="100"/>
        <a:sy n="100" d="100"/>
      </p:scale>
      <p:origin x="0" y="-511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
    <p:spTree>
      <p:nvGrpSpPr>
        <p:cNvPr id="1" name=""/>
        <p:cNvGrpSpPr/>
        <p:nvPr/>
      </p:nvGrpSpPr>
      <p:grpSpPr>
        <a:xfrm>
          <a:off x="0" y="0"/>
          <a:ext cx="0" cy="0"/>
          <a:chOff x="0" y="0"/>
          <a:chExt cx="0" cy="0"/>
        </a:xfrm>
      </p:grpSpPr>
      <p:sp>
        <p:nvSpPr>
          <p:cNvPr id="6" name="Slide Number Placeholder 4">
            <a:extLst>
              <a:ext uri="{FF2B5EF4-FFF2-40B4-BE49-F238E27FC236}">
                <a16:creationId xmlns:a16="http://schemas.microsoft.com/office/drawing/2014/main" id="{D636B57A-9367-411C-87E8-76BA50A35BC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8" name="Content Placeholder 7">
            <a:extLst>
              <a:ext uri="{FF2B5EF4-FFF2-40B4-BE49-F238E27FC236}">
                <a16:creationId xmlns:a16="http://schemas.microsoft.com/office/drawing/2014/main" id="{8F2D0C70-F143-4556-8AB9-8490D0394B83}"/>
              </a:ext>
            </a:extLst>
          </p:cNvPr>
          <p:cNvSpPr>
            <a:spLocks noGrp="1"/>
          </p:cNvSpPr>
          <p:nvPr>
            <p:ph sz="quarter" idx="13"/>
          </p:nvPr>
        </p:nvSpPr>
        <p:spPr>
          <a:xfrm>
            <a:off x="1154113" y="1162050"/>
            <a:ext cx="9661525" cy="4533900"/>
          </a:xfrm>
        </p:spPr>
        <p:txBody>
          <a:bodyPr>
            <a:noAutofit/>
          </a:bodyPr>
          <a:lstStyle>
            <a:lvl1pPr marL="0" indent="0">
              <a:spcBef>
                <a:spcPts val="0"/>
              </a:spcBef>
              <a:spcAft>
                <a:spcPts val="4000"/>
              </a:spcAft>
              <a:buNone/>
              <a:defRPr lang="en-US" sz="4400" b="1" kern="1200" cap="none" baseline="0"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1pPr>
            <a:lvl2pPr marL="4572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2pPr>
            <a:lvl3pPr marL="9144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3pPr>
            <a:lvl4pPr marL="13716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4pPr>
            <a:lvl5pPr marL="1828800" indent="0">
              <a:buNone/>
              <a:defRPr lang="en-GB" sz="4400" b="1" kern="1200" cap="all" dirty="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5pPr>
          </a:lstStyle>
          <a:p>
            <a:pPr lvl="0"/>
            <a:r>
              <a:rPr lang="en-US" dirty="0"/>
              <a:t>Click to edit Master text styles</a:t>
            </a:r>
          </a:p>
        </p:txBody>
      </p:sp>
    </p:spTree>
    <p:extLst>
      <p:ext uri="{BB962C8B-B14F-4D97-AF65-F5344CB8AC3E}">
        <p14:creationId xmlns:p14="http://schemas.microsoft.com/office/powerpoint/2010/main" val="1469101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B">
    <p:spTree>
      <p:nvGrpSpPr>
        <p:cNvPr id="1" name=""/>
        <p:cNvGrpSpPr/>
        <p:nvPr/>
      </p:nvGrpSpPr>
      <p:grpSpPr>
        <a:xfrm>
          <a:off x="0" y="0"/>
          <a:ext cx="0" cy="0"/>
          <a:chOff x="0" y="0"/>
          <a:chExt cx="0" cy="0"/>
        </a:xfrm>
      </p:grpSpPr>
      <p:sp>
        <p:nvSpPr>
          <p:cNvPr id="6" name="Slide Number Placeholder 4">
            <a:extLst>
              <a:ext uri="{FF2B5EF4-FFF2-40B4-BE49-F238E27FC236}">
                <a16:creationId xmlns:a16="http://schemas.microsoft.com/office/drawing/2014/main" id="{D636B57A-9367-411C-87E8-76BA50A35BC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8" name="Content Placeholder 7">
            <a:extLst>
              <a:ext uri="{FF2B5EF4-FFF2-40B4-BE49-F238E27FC236}">
                <a16:creationId xmlns:a16="http://schemas.microsoft.com/office/drawing/2014/main" id="{8F2D0C70-F143-4556-8AB9-8490D0394B83}"/>
              </a:ext>
            </a:extLst>
          </p:cNvPr>
          <p:cNvSpPr>
            <a:spLocks noGrp="1"/>
          </p:cNvSpPr>
          <p:nvPr>
            <p:ph sz="quarter" idx="13"/>
          </p:nvPr>
        </p:nvSpPr>
        <p:spPr>
          <a:xfrm>
            <a:off x="1154113" y="354446"/>
            <a:ext cx="9661525" cy="6149109"/>
          </a:xfrm>
        </p:spPr>
        <p:txBody>
          <a:bodyPr>
            <a:noAutofit/>
          </a:bodyPr>
          <a:lstStyle>
            <a:lvl1pPr marL="0" indent="0">
              <a:spcBef>
                <a:spcPts val="0"/>
              </a:spcBef>
              <a:spcAft>
                <a:spcPts val="2000"/>
              </a:spcAft>
              <a:buNone/>
              <a:defRPr lang="en-US" sz="4400" b="1" kern="1200" cap="none" baseline="0"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1pPr>
            <a:lvl2pPr marL="4572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2pPr>
            <a:lvl3pPr marL="9144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3pPr>
            <a:lvl4pPr marL="13716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4pPr>
            <a:lvl5pPr marL="1828800" indent="0">
              <a:buNone/>
              <a:defRPr lang="en-GB" sz="4400" b="1" kern="1200" cap="all" dirty="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5pPr>
          </a:lstStyle>
          <a:p>
            <a:pPr lvl="0"/>
            <a:r>
              <a:rPr lang="en-US" dirty="0"/>
              <a:t>Click to edit Master text styles</a:t>
            </a:r>
          </a:p>
        </p:txBody>
      </p:sp>
    </p:spTree>
    <p:extLst>
      <p:ext uri="{BB962C8B-B14F-4D97-AF65-F5344CB8AC3E}">
        <p14:creationId xmlns:p14="http://schemas.microsoft.com/office/powerpoint/2010/main" val="537325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ain smaller">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752764"/>
            <a:ext cx="9827491" cy="5352473"/>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204077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ain full">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117764"/>
            <a:ext cx="9827491" cy="6622472"/>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801354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in + Titl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1034473"/>
            <a:ext cx="9827491" cy="5500254"/>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 name="Text Placeholder 2">
            <a:extLst>
              <a:ext uri="{FF2B5EF4-FFF2-40B4-BE49-F238E27FC236}">
                <a16:creationId xmlns:a16="http://schemas.microsoft.com/office/drawing/2014/main" id="{B216F2FE-8C30-4E06-99AB-0627CD730A24}"/>
              </a:ext>
            </a:extLst>
          </p:cNvPr>
          <p:cNvSpPr>
            <a:spLocks noGrp="1"/>
          </p:cNvSpPr>
          <p:nvPr>
            <p:ph type="body" sz="quarter" idx="14"/>
          </p:nvPr>
        </p:nvSpPr>
        <p:spPr>
          <a:xfrm>
            <a:off x="868363" y="138113"/>
            <a:ext cx="9826625" cy="803275"/>
          </a:xfrm>
        </p:spPr>
        <p:txBody>
          <a:bodyPr>
            <a:normAutofit/>
          </a:bodyPr>
          <a:lstStyle>
            <a:lvl1pPr marL="0" indent="0">
              <a:buNone/>
              <a:defRPr lang="en-US" sz="3200" b="1" kern="1200" cap="none" dirty="0" smtClean="0">
                <a:ln w="3175">
                  <a:noFill/>
                </a:ln>
                <a:solidFill>
                  <a:schemeClr val="tx1"/>
                </a:solidFill>
                <a:effectLst>
                  <a:outerShdw blurRad="50800" dist="38100" dir="8100000" algn="tr" rotWithShape="0">
                    <a:prstClr val="black">
                      <a:alpha val="40000"/>
                    </a:prstClr>
                  </a:outerShdw>
                </a:effectLst>
                <a:latin typeface="+mn-lt"/>
                <a:ea typeface="+mn-ea"/>
                <a:cs typeface="+mn-cs"/>
              </a:defRPr>
            </a:lvl1pPr>
          </a:lstStyle>
          <a:p>
            <a:pPr lvl="0"/>
            <a:r>
              <a:rPr lang="en-US" dirty="0"/>
              <a:t>Click to edit Master text styles</a:t>
            </a:r>
          </a:p>
        </p:txBody>
      </p:sp>
    </p:spTree>
    <p:extLst>
      <p:ext uri="{BB962C8B-B14F-4D97-AF65-F5344CB8AC3E}">
        <p14:creationId xmlns:p14="http://schemas.microsoft.com/office/powerpoint/2010/main" val="2970483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ain + title Wid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54330" y="1034473"/>
            <a:ext cx="11155681" cy="5500254"/>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
        <p:nvSpPr>
          <p:cNvPr id="3" name="Text Placeholder 2">
            <a:extLst>
              <a:ext uri="{FF2B5EF4-FFF2-40B4-BE49-F238E27FC236}">
                <a16:creationId xmlns:a16="http://schemas.microsoft.com/office/drawing/2014/main" id="{B216F2FE-8C30-4E06-99AB-0627CD730A24}"/>
              </a:ext>
            </a:extLst>
          </p:cNvPr>
          <p:cNvSpPr>
            <a:spLocks noGrp="1"/>
          </p:cNvSpPr>
          <p:nvPr>
            <p:ph type="body" sz="quarter" idx="14"/>
          </p:nvPr>
        </p:nvSpPr>
        <p:spPr>
          <a:xfrm>
            <a:off x="354552" y="138113"/>
            <a:ext cx="11154698" cy="803275"/>
          </a:xfrm>
        </p:spPr>
        <p:txBody>
          <a:bodyPr>
            <a:normAutofit/>
          </a:bodyPr>
          <a:lstStyle>
            <a:lvl1pPr marL="0" indent="0">
              <a:buNone/>
              <a:defRPr lang="en-US" sz="3200" b="1" kern="1200" cap="none" dirty="0" smtClean="0">
                <a:ln w="3175">
                  <a:noFill/>
                </a:ln>
                <a:solidFill>
                  <a:schemeClr val="tx1"/>
                </a:solidFill>
                <a:effectLst>
                  <a:outerShdw blurRad="50800" dist="38100" dir="8100000" algn="tr" rotWithShape="0">
                    <a:prstClr val="black">
                      <a:alpha val="40000"/>
                    </a:prstClr>
                  </a:outerShdw>
                </a:effectLst>
                <a:latin typeface="+mn-lt"/>
                <a:ea typeface="+mn-ea"/>
                <a:cs typeface="+mn-cs"/>
              </a:defRPr>
            </a:lvl1pPr>
          </a:lstStyle>
          <a:p>
            <a:pPr lvl="0"/>
            <a:r>
              <a:rPr lang="en-US" dirty="0"/>
              <a:t>Click to edit Master text styles</a:t>
            </a:r>
          </a:p>
        </p:txBody>
      </p:sp>
    </p:spTree>
    <p:extLst>
      <p:ext uri="{BB962C8B-B14F-4D97-AF65-F5344CB8AC3E}">
        <p14:creationId xmlns:p14="http://schemas.microsoft.com/office/powerpoint/2010/main" val="3006889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ain full narrow lines">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54330" y="102870"/>
            <a:ext cx="10801351" cy="6431857"/>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746878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ain smaller narrow lines">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65759" y="824577"/>
            <a:ext cx="10789921" cy="5208847"/>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486280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25/12/2024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937547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25/12/2024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0254197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25/12/2024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7551302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9CEE555-0A10-41A7-84D5-014968DC8587}" type="datetimeFigureOut">
              <a:rPr lang="en-GB" smtClean="0"/>
              <a:t>25/12/2024</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40422695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9CEE555-0A10-41A7-84D5-014968DC8587}" type="datetimeFigureOut">
              <a:rPr lang="en-GB" smtClean="0"/>
              <a:t>25/12/2024</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8855765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9CEE555-0A10-41A7-84D5-014968DC8587}" type="datetimeFigureOut">
              <a:rPr lang="en-GB" smtClean="0"/>
              <a:t>25/12/2024</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6470610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CEE555-0A10-41A7-84D5-014968DC8587}" type="datetimeFigureOut">
              <a:rPr lang="en-GB" smtClean="0"/>
              <a:t>25/12/2024</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9612233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9CEE555-0A10-41A7-84D5-014968DC8587}" type="datetimeFigureOut">
              <a:rPr lang="en-GB" smtClean="0"/>
              <a:t>25/12/2024</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5224081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9CEE555-0A10-41A7-84D5-014968DC8587}" type="datetimeFigureOut">
              <a:rPr lang="en-GB" smtClean="0"/>
              <a:t>25/12/2024</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6465724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39CEE555-0A10-41A7-84D5-014968DC8587}" type="datetimeFigureOut">
              <a:rPr lang="en-GB" smtClean="0"/>
              <a:t>25/12/2024</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8628331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25/12/2024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0561080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25/12/2024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9049577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25/12/2024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738324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25/12/2024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8548984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25/12/2024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12285564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25/12/2024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3645875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25/12/2024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797312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90000"/>
                <a:lumOff val="10000"/>
              </a:schemeClr>
            </a:gs>
            <a:gs pos="100000">
              <a:schemeClr val="accent1">
                <a:lumMod val="75000"/>
              </a:schemeClr>
            </a:gs>
          </a:gsLst>
          <a:lin ang="6120000" scaled="1"/>
        </a:gradFill>
        <a:effectLst/>
      </p:bgPr>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39CEE555-0A10-41A7-84D5-014968DC8587}" type="datetimeFigureOut">
              <a:rPr lang="en-GB" smtClean="0"/>
              <a:t>25/12/2024</a:t>
            </a:fld>
            <a:endParaRPr lang="en-GB"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GB"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2308F86C-173E-442C-9DCD-7C3DA75AEE85}" type="slidenum">
              <a:rPr lang="en-GB" smtClean="0"/>
              <a:t>‹#›</a:t>
            </a:fld>
            <a:endParaRPr lang="en-GB" dirty="0"/>
          </a:p>
        </p:txBody>
      </p:sp>
    </p:spTree>
    <p:extLst>
      <p:ext uri="{BB962C8B-B14F-4D97-AF65-F5344CB8AC3E}">
        <p14:creationId xmlns:p14="http://schemas.microsoft.com/office/powerpoint/2010/main" val="81329935"/>
      </p:ext>
    </p:extLst>
  </p:cSld>
  <p:clrMap bg1="dk1" tx1="lt1" bg2="dk2" tx2="lt2" accent1="accent1" accent2="accent2" accent3="accent3" accent4="accent4" accent5="accent5" accent6="accent6" hlink="hlink" folHlink="folHlink"/>
  <p:sldLayoutIdLst>
    <p:sldLayoutId id="2147483681" r:id="rId1"/>
    <p:sldLayoutId id="2147483682" r:id="rId2"/>
    <p:sldLayoutId id="2147483678" r:id="rId3"/>
    <p:sldLayoutId id="2147483680" r:id="rId4"/>
    <p:sldLayoutId id="2147483679" r:id="rId5"/>
    <p:sldLayoutId id="2147483684" r:id="rId6"/>
    <p:sldLayoutId id="2147483685" r:id="rId7"/>
    <p:sldLayoutId id="2147483686" r:id="rId8"/>
    <p:sldLayoutId id="2147483661" r:id="rId9"/>
    <p:sldLayoutId id="2147483662" r:id="rId10"/>
    <p:sldLayoutId id="2147483663" r:id="rId11"/>
    <p:sldLayoutId id="2147483664" r:id="rId12"/>
    <p:sldLayoutId id="2147483665" r:id="rId13"/>
    <p:sldLayoutId id="2147483666" r:id="rId14"/>
    <p:sldLayoutId id="2147483667" r:id="rId15"/>
    <p:sldLayoutId id="2147483668" r:id="rId16"/>
    <p:sldLayoutId id="2147483669" r:id="rId17"/>
    <p:sldLayoutId id="2147483670" r:id="rId18"/>
    <p:sldLayoutId id="2147483671" r:id="rId19"/>
    <p:sldLayoutId id="2147483672" r:id="rId20"/>
    <p:sldLayoutId id="2147483673" r:id="rId21"/>
    <p:sldLayoutId id="2147483674" r:id="rId22"/>
    <p:sldLayoutId id="2147483675" r:id="rId23"/>
    <p:sldLayoutId id="2147483676" r:id="rId24"/>
    <p:sldLayoutId id="2147483677" r:id="rId25"/>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90000"/>
                <a:lumOff val="10000"/>
              </a:schemeClr>
            </a:gs>
            <a:gs pos="100000">
              <a:schemeClr val="accent1">
                <a:lumMod val="75000"/>
              </a:schemeClr>
            </a:gs>
          </a:gsLst>
          <a:lin ang="612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F25BB7B-C769-4C02-A617-CAA85A1F015C}"/>
              </a:ext>
            </a:extLst>
          </p:cNvPr>
          <p:cNvSpPr txBox="1"/>
          <p:nvPr/>
        </p:nvSpPr>
        <p:spPr bwMode="auto">
          <a:xfrm>
            <a:off x="5191432" y="212735"/>
            <a:ext cx="6739587" cy="1989691"/>
          </a:xfrm>
          <a:prstGeom prst="rect">
            <a:avLst/>
          </a:prstGeom>
          <a:noFill/>
          <a:ln w="9525">
            <a:noFill/>
            <a:miter lim="800000"/>
            <a:headEnd/>
            <a:tailEnd/>
          </a:ln>
          <a:effectLst/>
        </p:spPr>
        <p:txBody>
          <a:bodyPr vert="horz" wrap="square" lIns="91440" tIns="45720" rIns="91440" bIns="45720" numCol="1" rtlCol="0" anchor="ctr" anchorCtr="1" compatLnSpc="1">
            <a:prstTxWarp prst="textNoShape">
              <a:avLst/>
            </a:prstTxWarp>
            <a:normAutofit/>
          </a:bodyPr>
          <a:lstStyle/>
          <a:p>
            <a:pPr eaLnBrk="0" hangingPunct="0">
              <a:spcAft>
                <a:spcPts val="600"/>
              </a:spcAft>
            </a:pPr>
            <a:r>
              <a:rPr lang="nb-NO" sz="39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St Andrew’s URC Frognal</a:t>
            </a:r>
          </a:p>
          <a:p>
            <a:pP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25 </a:t>
            </a:r>
            <a:r>
              <a:rPr lang="nb-NO" sz="3200" b="1">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December 2024 </a:t>
            </a:r>
            <a:r>
              <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10:30am</a:t>
            </a:r>
          </a:p>
          <a:p>
            <a:pP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rPr>
              <a:t>Led by elders</a:t>
            </a:r>
          </a:p>
        </p:txBody>
      </p:sp>
      <p:pic>
        <p:nvPicPr>
          <p:cNvPr id="6" name="Picture 5">
            <a:extLst>
              <a:ext uri="{FF2B5EF4-FFF2-40B4-BE49-F238E27FC236}">
                <a16:creationId xmlns:a16="http://schemas.microsoft.com/office/drawing/2014/main" id="{0430F976-DC49-4B79-8903-2E1CFF5CD86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614225" y="2094271"/>
            <a:ext cx="6270476" cy="4550994"/>
          </a:xfrm>
          <a:prstGeom prst="rect">
            <a:avLst/>
          </a:prstGeom>
          <a:ln>
            <a:noFill/>
          </a:ln>
        </p:spPr>
      </p:pic>
      <p:sp>
        <p:nvSpPr>
          <p:cNvPr id="5" name="TextBox 4">
            <a:extLst>
              <a:ext uri="{FF2B5EF4-FFF2-40B4-BE49-F238E27FC236}">
                <a16:creationId xmlns:a16="http://schemas.microsoft.com/office/drawing/2014/main" id="{29A2342C-E202-47F9-8017-9707CBB8CF27}"/>
              </a:ext>
            </a:extLst>
          </p:cNvPr>
          <p:cNvSpPr txBox="1"/>
          <p:nvPr/>
        </p:nvSpPr>
        <p:spPr>
          <a:xfrm>
            <a:off x="307299" y="696327"/>
            <a:ext cx="4726817" cy="5324535"/>
          </a:xfrm>
          <a:prstGeom prst="rect">
            <a:avLst/>
          </a:prstGeom>
          <a:solidFill>
            <a:schemeClr val="accent1">
              <a:lumMod val="75000"/>
            </a:schemeClr>
          </a:solidFill>
        </p:spPr>
        <p:txBody>
          <a:bodyPr wrap="square" rtlCol="0">
            <a:spAutoFit/>
          </a:bodyPr>
          <a:lstStyle/>
          <a:p>
            <a:pPr>
              <a:spcAft>
                <a:spcPts val="600"/>
              </a:spcAft>
            </a:pPr>
            <a:r>
              <a:rPr lang="en-GB" dirty="0"/>
              <a:t>Entry of the Bible </a:t>
            </a:r>
          </a:p>
          <a:p>
            <a:pPr>
              <a:spcAft>
                <a:spcPts val="600"/>
              </a:spcAft>
            </a:pPr>
            <a:r>
              <a:rPr lang="en-GB" dirty="0"/>
              <a:t>Welcome and notices </a:t>
            </a:r>
          </a:p>
          <a:p>
            <a:pPr>
              <a:spcAft>
                <a:spcPts val="600"/>
              </a:spcAft>
            </a:pPr>
            <a:r>
              <a:rPr lang="en-GB" dirty="0"/>
              <a:t>Call to worship </a:t>
            </a:r>
          </a:p>
          <a:p>
            <a:pPr>
              <a:spcAft>
                <a:spcPts val="600"/>
              </a:spcAft>
            </a:pPr>
            <a:r>
              <a:rPr lang="en-GB" dirty="0"/>
              <a:t>Hymn  160  O come, all ye faithful</a:t>
            </a:r>
          </a:p>
          <a:p>
            <a:pPr>
              <a:spcAft>
                <a:spcPts val="600"/>
              </a:spcAft>
            </a:pPr>
            <a:r>
              <a:rPr lang="en-GB" dirty="0"/>
              <a:t>Prayers of Approach, Confession </a:t>
            </a:r>
          </a:p>
          <a:p>
            <a:pPr>
              <a:spcAft>
                <a:spcPts val="600"/>
              </a:spcAft>
            </a:pPr>
            <a:r>
              <a:rPr lang="en-GB" dirty="0"/>
              <a:t>Hymn 145  O little town of Bethlehem</a:t>
            </a:r>
          </a:p>
          <a:p>
            <a:pPr>
              <a:spcAft>
                <a:spcPts val="600"/>
              </a:spcAft>
            </a:pPr>
            <a:r>
              <a:rPr lang="en-GB" dirty="0"/>
              <a:t>Readings:  Luke 2:1-20 </a:t>
            </a:r>
          </a:p>
          <a:p>
            <a:pPr>
              <a:spcAft>
                <a:spcPts val="600"/>
              </a:spcAft>
            </a:pPr>
            <a:r>
              <a:rPr lang="en-GB" dirty="0"/>
              <a:t>                  John 1 :1-14      </a:t>
            </a:r>
          </a:p>
          <a:p>
            <a:pPr>
              <a:spcAft>
                <a:spcPts val="600"/>
              </a:spcAft>
            </a:pPr>
            <a:r>
              <a:rPr lang="en-GB" dirty="0"/>
              <a:t>Hymn 164 Go tell it on the mountain                        </a:t>
            </a:r>
          </a:p>
          <a:p>
            <a:pPr>
              <a:spcAft>
                <a:spcPts val="600"/>
              </a:spcAft>
            </a:pPr>
            <a:r>
              <a:rPr lang="en-GB" dirty="0"/>
              <a:t>Address </a:t>
            </a:r>
          </a:p>
          <a:p>
            <a:pPr>
              <a:spcAft>
                <a:spcPts val="600"/>
              </a:spcAft>
            </a:pPr>
            <a:r>
              <a:rPr lang="en-GB" dirty="0"/>
              <a:t>Prayers of Intercession</a:t>
            </a:r>
          </a:p>
          <a:p>
            <a:pPr>
              <a:spcAft>
                <a:spcPts val="600"/>
              </a:spcAft>
            </a:pPr>
            <a:r>
              <a:rPr lang="en-GB" dirty="0"/>
              <a:t>Blessing of the offertory</a:t>
            </a:r>
          </a:p>
          <a:p>
            <a:pPr>
              <a:spcAft>
                <a:spcPts val="600"/>
              </a:spcAft>
            </a:pPr>
            <a:r>
              <a:rPr lang="en-GB" dirty="0"/>
              <a:t>Lord’s Prayer </a:t>
            </a:r>
          </a:p>
          <a:p>
            <a:pPr>
              <a:spcAft>
                <a:spcPts val="600"/>
              </a:spcAft>
            </a:pPr>
            <a:r>
              <a:rPr lang="en-GB" dirty="0"/>
              <a:t>Hymn 159 Hark, the herald angels sing </a:t>
            </a:r>
          </a:p>
          <a:p>
            <a:pPr>
              <a:spcAft>
                <a:spcPts val="600"/>
              </a:spcAft>
            </a:pPr>
            <a:r>
              <a:rPr lang="en-GB" dirty="0"/>
              <a:t>Blessing and Amen</a:t>
            </a:r>
          </a:p>
        </p:txBody>
      </p:sp>
    </p:spTree>
    <p:extLst>
      <p:ext uri="{BB962C8B-B14F-4D97-AF65-F5344CB8AC3E}">
        <p14:creationId xmlns:p14="http://schemas.microsoft.com/office/powerpoint/2010/main" val="2732010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AFD0BBE-5641-4BB4-862C-AAA83FFA3C37}"/>
              </a:ext>
            </a:extLst>
          </p:cNvPr>
          <p:cNvSpPr>
            <a:spLocks noGrp="1"/>
          </p:cNvSpPr>
          <p:nvPr>
            <p:ph sz="quarter" idx="13"/>
          </p:nvPr>
        </p:nvSpPr>
        <p:spPr>
          <a:xfrm>
            <a:off x="1154113" y="354446"/>
            <a:ext cx="9661525" cy="6149109"/>
          </a:xfrm>
        </p:spPr>
        <p:txBody>
          <a:bodyPr>
            <a:noAutofit/>
          </a:bodyPr>
          <a:lstStyle/>
          <a:p>
            <a:r>
              <a:rPr lang="en-GB" dirty="0"/>
              <a:t>Entry of the Bible </a:t>
            </a:r>
          </a:p>
          <a:p>
            <a:r>
              <a:rPr lang="en-GB" dirty="0"/>
              <a:t>Welcome and Notices </a:t>
            </a:r>
          </a:p>
          <a:p>
            <a:r>
              <a:rPr lang="en-GB" dirty="0"/>
              <a:t>Call to worship</a:t>
            </a:r>
          </a:p>
        </p:txBody>
      </p:sp>
    </p:spTree>
    <p:extLst>
      <p:ext uri="{BB962C8B-B14F-4D97-AF65-F5344CB8AC3E}">
        <p14:creationId xmlns:p14="http://schemas.microsoft.com/office/powerpoint/2010/main" val="8023181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4F747D-228B-4835-A475-B5626B882661}"/>
              </a:ext>
            </a:extLst>
          </p:cNvPr>
          <p:cNvSpPr>
            <a:spLocks noGrp="1"/>
          </p:cNvSpPr>
          <p:nvPr>
            <p:ph sz="quarter" idx="13"/>
          </p:nvPr>
        </p:nvSpPr>
        <p:spPr/>
        <p:txBody>
          <a:bodyPr/>
          <a:lstStyle/>
          <a:p>
            <a:r>
              <a:rPr lang="en-GB" sz="3600" baseline="30000" dirty="0"/>
              <a:t>1</a:t>
            </a:r>
            <a:r>
              <a:rPr lang="en-GB" sz="3600" dirty="0"/>
              <a:t> O Come All Ye Faithful</a:t>
            </a:r>
          </a:p>
          <a:p>
            <a:r>
              <a:rPr lang="en-GB" sz="3600" dirty="0"/>
              <a:t>Joyful and triumphant</a:t>
            </a:r>
          </a:p>
          <a:p>
            <a:r>
              <a:rPr lang="en-GB" sz="3600" dirty="0"/>
              <a:t>O come ye, o come ye to Bethlehem</a:t>
            </a:r>
          </a:p>
          <a:p>
            <a:r>
              <a:rPr lang="en-GB" sz="3600" dirty="0"/>
              <a:t>Come and behold Him</a:t>
            </a:r>
          </a:p>
          <a:p>
            <a:r>
              <a:rPr lang="en-GB" sz="3600" dirty="0"/>
              <a:t>Born the king of angels</a:t>
            </a:r>
          </a:p>
          <a:p>
            <a:r>
              <a:rPr lang="en-GB" sz="3600" dirty="0"/>
              <a:t>O come let us adore Him </a:t>
            </a:r>
            <a:r>
              <a:rPr lang="en-GB" sz="3600" dirty="0">
                <a:solidFill>
                  <a:schemeClr val="tx1">
                    <a:lumMod val="65000"/>
                  </a:schemeClr>
                </a:solidFill>
              </a:rPr>
              <a:t>x3</a:t>
            </a:r>
          </a:p>
          <a:p>
            <a:r>
              <a:rPr lang="en-GB" sz="3600" dirty="0"/>
              <a:t>Christ the Lord</a:t>
            </a:r>
          </a:p>
        </p:txBody>
      </p:sp>
      <p:sp>
        <p:nvSpPr>
          <p:cNvPr id="4" name="Text Placeholder 3">
            <a:extLst>
              <a:ext uri="{FF2B5EF4-FFF2-40B4-BE49-F238E27FC236}">
                <a16:creationId xmlns:a16="http://schemas.microsoft.com/office/drawing/2014/main" id="{F91FE4F4-BC23-4E0A-9685-FD8612FA1AC0}"/>
              </a:ext>
            </a:extLst>
          </p:cNvPr>
          <p:cNvSpPr>
            <a:spLocks noGrp="1"/>
          </p:cNvSpPr>
          <p:nvPr>
            <p:ph type="body" sz="quarter" idx="14"/>
          </p:nvPr>
        </p:nvSpPr>
        <p:spPr/>
        <p:txBody>
          <a:bodyPr/>
          <a:lstStyle/>
          <a:p>
            <a:r>
              <a:rPr lang="en-GB" dirty="0"/>
              <a:t>Hymn 160  O Come, all ye Faithful</a:t>
            </a:r>
          </a:p>
        </p:txBody>
      </p:sp>
    </p:spTree>
    <p:extLst>
      <p:ext uri="{BB962C8B-B14F-4D97-AF65-F5344CB8AC3E}">
        <p14:creationId xmlns:p14="http://schemas.microsoft.com/office/powerpoint/2010/main" val="28088255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21851C8-661E-4C47-B553-E9FDA16AB273}"/>
              </a:ext>
            </a:extLst>
          </p:cNvPr>
          <p:cNvSpPr>
            <a:spLocks noGrp="1"/>
          </p:cNvSpPr>
          <p:nvPr>
            <p:ph sz="quarter" idx="13"/>
          </p:nvPr>
        </p:nvSpPr>
        <p:spPr>
          <a:xfrm>
            <a:off x="868217" y="117764"/>
            <a:ext cx="10855697" cy="6622472"/>
          </a:xfrm>
        </p:spPr>
        <p:txBody>
          <a:bodyPr/>
          <a:lstStyle/>
          <a:p>
            <a:r>
              <a:rPr lang="en-GB" baseline="30000" dirty="0"/>
              <a:t>2</a:t>
            </a:r>
            <a:r>
              <a:rPr lang="en-GB" dirty="0"/>
              <a:t> God of God, Light of Light,</a:t>
            </a:r>
          </a:p>
          <a:p>
            <a:r>
              <a:rPr lang="en-GB" dirty="0"/>
              <a:t>Lo! He abhors not the Virgin's womb;</a:t>
            </a:r>
          </a:p>
          <a:p>
            <a:r>
              <a:rPr lang="en-GB" dirty="0"/>
              <a:t>Very God, Begotten, not created.</a:t>
            </a:r>
            <a:endParaRPr lang="en-GB" sz="2000" dirty="0"/>
          </a:p>
          <a:p>
            <a:endParaRPr lang="en-GB" sz="2000" dirty="0"/>
          </a:p>
          <a:p>
            <a:r>
              <a:rPr lang="en-GB" sz="2800" dirty="0"/>
              <a:t>		O come let us adore Him </a:t>
            </a:r>
            <a:r>
              <a:rPr lang="en-GB" sz="2800" dirty="0">
                <a:solidFill>
                  <a:schemeClr val="tx1">
                    <a:lumMod val="65000"/>
                  </a:schemeClr>
                </a:solidFill>
              </a:rPr>
              <a:t>x3 </a:t>
            </a:r>
          </a:p>
          <a:p>
            <a:r>
              <a:rPr lang="en-GB" sz="2800" dirty="0"/>
              <a:t>		Christ the Lord</a:t>
            </a:r>
            <a:endParaRPr lang="en-GB" sz="2000" dirty="0"/>
          </a:p>
          <a:p>
            <a:endParaRPr lang="en-GB" sz="2000" dirty="0"/>
          </a:p>
          <a:p>
            <a:r>
              <a:rPr lang="en-GB" baseline="30000" dirty="0"/>
              <a:t>3</a:t>
            </a:r>
            <a:r>
              <a:rPr lang="en-GB" dirty="0"/>
              <a:t> See how the shepherds summoned to His cradle,</a:t>
            </a:r>
          </a:p>
          <a:p>
            <a:r>
              <a:rPr lang="en-GB" dirty="0"/>
              <a:t>Leaving their flocks, draw nigh to gaze!</a:t>
            </a:r>
          </a:p>
          <a:p>
            <a:r>
              <a:rPr lang="en-GB" dirty="0"/>
              <a:t>We, too, will thither Bend our hearts' oblations.</a:t>
            </a:r>
          </a:p>
        </p:txBody>
      </p:sp>
    </p:spTree>
    <p:extLst>
      <p:ext uri="{BB962C8B-B14F-4D97-AF65-F5344CB8AC3E}">
        <p14:creationId xmlns:p14="http://schemas.microsoft.com/office/powerpoint/2010/main" val="29302977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21851C8-661E-4C47-B553-E9FDA16AB273}"/>
              </a:ext>
            </a:extLst>
          </p:cNvPr>
          <p:cNvSpPr>
            <a:spLocks noGrp="1"/>
          </p:cNvSpPr>
          <p:nvPr>
            <p:ph sz="quarter" idx="13"/>
          </p:nvPr>
        </p:nvSpPr>
        <p:spPr>
          <a:xfrm>
            <a:off x="868217" y="117764"/>
            <a:ext cx="10855697" cy="6622472"/>
          </a:xfrm>
        </p:spPr>
        <p:txBody>
          <a:bodyPr/>
          <a:lstStyle/>
          <a:p>
            <a:r>
              <a:rPr lang="en-GB" baseline="30000" dirty="0"/>
              <a:t>4</a:t>
            </a:r>
            <a:r>
              <a:rPr lang="en-GB" dirty="0"/>
              <a:t> Lo, star-led chieftains, Magi, Christ adoring,</a:t>
            </a:r>
          </a:p>
          <a:p>
            <a:r>
              <a:rPr lang="en-GB" dirty="0"/>
              <a:t>Offer Him incense, gold and myrrh;</a:t>
            </a:r>
          </a:p>
          <a:p>
            <a:r>
              <a:rPr lang="en-GB" dirty="0"/>
              <a:t>We to the Christ-child bring our hearts' oblations</a:t>
            </a:r>
            <a:endParaRPr lang="en-GB" sz="2000" dirty="0"/>
          </a:p>
          <a:p>
            <a:endParaRPr lang="en-GB" sz="2000" dirty="0"/>
          </a:p>
          <a:p>
            <a:r>
              <a:rPr lang="en-GB" sz="2800" dirty="0"/>
              <a:t>		O come let us adore Him </a:t>
            </a:r>
            <a:r>
              <a:rPr lang="en-GB" sz="2800" dirty="0">
                <a:solidFill>
                  <a:schemeClr val="tx1">
                    <a:lumMod val="65000"/>
                  </a:schemeClr>
                </a:solidFill>
              </a:rPr>
              <a:t>x3 </a:t>
            </a:r>
          </a:p>
          <a:p>
            <a:r>
              <a:rPr lang="en-GB" sz="2800" dirty="0"/>
              <a:t>		Christ the Lord</a:t>
            </a:r>
            <a:endParaRPr lang="en-GB" sz="2000" dirty="0"/>
          </a:p>
          <a:p>
            <a:endParaRPr lang="en-GB" sz="2000" dirty="0"/>
          </a:p>
          <a:p>
            <a:r>
              <a:rPr lang="en-GB" baseline="30000" dirty="0"/>
              <a:t>5</a:t>
            </a:r>
            <a:r>
              <a:rPr lang="en-GB" dirty="0"/>
              <a:t> Sing, choirs of angels, sing in exultation,</a:t>
            </a:r>
          </a:p>
          <a:p>
            <a:r>
              <a:rPr lang="en-GB" dirty="0"/>
              <a:t>O sing, all ye citizens of heaven above!</a:t>
            </a:r>
          </a:p>
          <a:p>
            <a:r>
              <a:rPr lang="en-GB" dirty="0"/>
              <a:t>"Glory to God, In the highest!"</a:t>
            </a:r>
          </a:p>
        </p:txBody>
      </p:sp>
    </p:spTree>
    <p:extLst>
      <p:ext uri="{BB962C8B-B14F-4D97-AF65-F5344CB8AC3E}">
        <p14:creationId xmlns:p14="http://schemas.microsoft.com/office/powerpoint/2010/main" val="32905864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21851C8-661E-4C47-B553-E9FDA16AB273}"/>
              </a:ext>
            </a:extLst>
          </p:cNvPr>
          <p:cNvSpPr>
            <a:spLocks noGrp="1"/>
          </p:cNvSpPr>
          <p:nvPr>
            <p:ph sz="quarter" idx="13"/>
          </p:nvPr>
        </p:nvSpPr>
        <p:spPr>
          <a:xfrm>
            <a:off x="868217" y="117764"/>
            <a:ext cx="10855697" cy="6622472"/>
          </a:xfrm>
        </p:spPr>
        <p:txBody>
          <a:bodyPr/>
          <a:lstStyle/>
          <a:p>
            <a:r>
              <a:rPr lang="en-GB" baseline="30000" dirty="0"/>
              <a:t>6</a:t>
            </a:r>
            <a:r>
              <a:rPr lang="en-GB" dirty="0"/>
              <a:t> Yea, Lord, we greet Thee,</a:t>
            </a:r>
          </a:p>
          <a:p>
            <a:r>
              <a:rPr lang="en-GB" dirty="0"/>
              <a:t>Born this happy morning,</a:t>
            </a:r>
          </a:p>
          <a:p>
            <a:r>
              <a:rPr lang="en-GB" dirty="0"/>
              <a:t>Jesus, to Thee be all glory given;</a:t>
            </a:r>
          </a:p>
          <a:p>
            <a:r>
              <a:rPr lang="en-GB" dirty="0"/>
              <a:t>Word of the Father,</a:t>
            </a:r>
          </a:p>
          <a:p>
            <a:r>
              <a:rPr lang="en-GB" dirty="0"/>
              <a:t>Now in flesh appearing!</a:t>
            </a:r>
            <a:endParaRPr lang="en-GB" sz="2000" dirty="0"/>
          </a:p>
          <a:p>
            <a:endParaRPr lang="en-GB" sz="2000" dirty="0"/>
          </a:p>
          <a:p>
            <a:r>
              <a:rPr lang="en-GB" sz="2800" dirty="0"/>
              <a:t>		O come let us adore Him </a:t>
            </a:r>
            <a:r>
              <a:rPr lang="en-GB" sz="2800" dirty="0">
                <a:solidFill>
                  <a:schemeClr val="tx1">
                    <a:lumMod val="65000"/>
                  </a:schemeClr>
                </a:solidFill>
              </a:rPr>
              <a:t>x3 </a:t>
            </a:r>
          </a:p>
          <a:p>
            <a:r>
              <a:rPr lang="en-GB" sz="2800" dirty="0"/>
              <a:t>		Christ </a:t>
            </a:r>
            <a:r>
              <a:rPr lang="en-GB" sz="2800"/>
              <a:t>the Lord</a:t>
            </a:r>
            <a:endParaRPr lang="en-GB" sz="2000" dirty="0"/>
          </a:p>
        </p:txBody>
      </p:sp>
    </p:spTree>
    <p:extLst>
      <p:ext uri="{BB962C8B-B14F-4D97-AF65-F5344CB8AC3E}">
        <p14:creationId xmlns:p14="http://schemas.microsoft.com/office/powerpoint/2010/main" val="36315221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AFD0BBE-5641-4BB4-862C-AAA83FFA3C37}"/>
              </a:ext>
            </a:extLst>
          </p:cNvPr>
          <p:cNvSpPr>
            <a:spLocks noGrp="1"/>
          </p:cNvSpPr>
          <p:nvPr>
            <p:ph sz="quarter" idx="13"/>
          </p:nvPr>
        </p:nvSpPr>
        <p:spPr>
          <a:xfrm>
            <a:off x="1154113" y="354446"/>
            <a:ext cx="9661525" cy="6149109"/>
          </a:xfrm>
        </p:spPr>
        <p:txBody>
          <a:bodyPr>
            <a:noAutofit/>
          </a:bodyPr>
          <a:lstStyle/>
          <a:p>
            <a:r>
              <a:rPr lang="en-GB" dirty="0"/>
              <a:t>Prayers of Approach</a:t>
            </a:r>
          </a:p>
          <a:p>
            <a:r>
              <a:rPr lang="en-GB" dirty="0"/>
              <a:t>Confession </a:t>
            </a:r>
          </a:p>
        </p:txBody>
      </p:sp>
    </p:spTree>
    <p:extLst>
      <p:ext uri="{BB962C8B-B14F-4D97-AF65-F5344CB8AC3E}">
        <p14:creationId xmlns:p14="http://schemas.microsoft.com/office/powerpoint/2010/main" val="6240961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pPr>
              <a:spcAft>
                <a:spcPts val="1200"/>
              </a:spcAft>
            </a:pPr>
            <a:r>
              <a:rPr lang="en-GB" dirty="0">
                <a:solidFill>
                  <a:schemeClr val="tx1">
                    <a:lumMod val="85000"/>
                  </a:schemeClr>
                </a:solidFill>
              </a:rPr>
              <a:t>The Birth of Jesus</a:t>
            </a:r>
          </a:p>
          <a:p>
            <a:pPr>
              <a:lnSpc>
                <a:spcPts val="4400"/>
              </a:lnSpc>
            </a:pPr>
            <a:r>
              <a:rPr lang="en-GB" baseline="30000" dirty="0"/>
              <a:t>1</a:t>
            </a:r>
            <a:r>
              <a:rPr lang="en-GB" dirty="0"/>
              <a:t> In those days a decree went out from Emperor Augustus that all the world should be registered. </a:t>
            </a:r>
            <a:r>
              <a:rPr lang="en-GB" baseline="30000" dirty="0"/>
              <a:t>2</a:t>
            </a:r>
            <a:r>
              <a:rPr lang="en-GB" dirty="0"/>
              <a:t> This was the first registration and was taken while Quirinius was governor of Syria. </a:t>
            </a:r>
            <a:r>
              <a:rPr lang="en-GB" baseline="30000" dirty="0"/>
              <a:t>3</a:t>
            </a:r>
            <a:r>
              <a:rPr lang="en-GB" dirty="0"/>
              <a:t> All went to their own towns to be registered. </a:t>
            </a:r>
            <a:r>
              <a:rPr lang="en-GB" baseline="30000" dirty="0"/>
              <a:t>4</a:t>
            </a:r>
            <a:r>
              <a:rPr lang="en-GB" dirty="0"/>
              <a:t> Joseph also went from the town of Nazareth in Galilee to Judea, to the city of David called Bethlehem, because he was descended from the house and family of David. </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normAutofit/>
          </a:bodyPr>
          <a:lstStyle/>
          <a:p>
            <a:r>
              <a:rPr lang="en-GB"/>
              <a:t>Luke 2:1-20</a:t>
            </a:r>
            <a:endParaRPr lang="en-GB" dirty="0"/>
          </a:p>
        </p:txBody>
      </p:sp>
    </p:spTree>
    <p:extLst>
      <p:ext uri="{BB962C8B-B14F-4D97-AF65-F5344CB8AC3E}">
        <p14:creationId xmlns:p14="http://schemas.microsoft.com/office/powerpoint/2010/main" val="41410018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p:txBody>
          <a:bodyPr/>
          <a:lstStyle/>
          <a:p>
            <a:pPr>
              <a:lnSpc>
                <a:spcPts val="4400"/>
              </a:lnSpc>
            </a:pPr>
            <a:r>
              <a:rPr lang="en-GB" baseline="30000" dirty="0"/>
              <a:t>5</a:t>
            </a:r>
            <a:r>
              <a:rPr lang="en-GB" dirty="0"/>
              <a:t> He went to be registered with Mary, to whom he was engaged and who was expecting a child. </a:t>
            </a:r>
            <a:r>
              <a:rPr lang="en-GB" baseline="30000" dirty="0"/>
              <a:t>6</a:t>
            </a:r>
            <a:r>
              <a:rPr lang="en-GB" dirty="0"/>
              <a:t> While they were there, the time came for her to deliver her child. </a:t>
            </a:r>
            <a:r>
              <a:rPr lang="en-GB" baseline="30000" dirty="0"/>
              <a:t>7</a:t>
            </a:r>
            <a:r>
              <a:rPr lang="en-GB" dirty="0"/>
              <a:t> And she gave birth to her firstborn son and wrapped him in bands of cloth, and laid him in a manger, because there was no place for them in the inn.</a:t>
            </a:r>
          </a:p>
          <a:p>
            <a:endParaRPr lang="en-GB" dirty="0"/>
          </a:p>
        </p:txBody>
      </p:sp>
    </p:spTree>
    <p:extLst>
      <p:ext uri="{BB962C8B-B14F-4D97-AF65-F5344CB8AC3E}">
        <p14:creationId xmlns:p14="http://schemas.microsoft.com/office/powerpoint/2010/main" val="41845215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35CC847-F5BA-D2FC-CE4D-CF9FEB5F645A}"/>
              </a:ext>
            </a:extLst>
          </p:cNvPr>
          <p:cNvSpPr>
            <a:spLocks noGrp="1"/>
          </p:cNvSpPr>
          <p:nvPr>
            <p:ph sz="quarter" idx="13"/>
          </p:nvPr>
        </p:nvSpPr>
        <p:spPr/>
        <p:txBody>
          <a:bodyPr/>
          <a:lstStyle/>
          <a:p>
            <a:r>
              <a:rPr lang="en-GB" dirty="0">
                <a:solidFill>
                  <a:schemeClr val="tx1">
                    <a:lumMod val="85000"/>
                  </a:schemeClr>
                </a:solidFill>
              </a:rPr>
              <a:t>The Shepherds and the Angels</a:t>
            </a:r>
          </a:p>
          <a:p>
            <a:endParaRPr lang="en-GB" dirty="0">
              <a:solidFill>
                <a:schemeClr val="tx1">
                  <a:lumMod val="85000"/>
                </a:schemeClr>
              </a:solidFill>
            </a:endParaRPr>
          </a:p>
          <a:p>
            <a:pPr>
              <a:lnSpc>
                <a:spcPts val="4400"/>
              </a:lnSpc>
            </a:pPr>
            <a:r>
              <a:rPr lang="en-GB" baseline="30000" dirty="0"/>
              <a:t>8</a:t>
            </a:r>
            <a:r>
              <a:rPr lang="en-GB" dirty="0"/>
              <a:t> In that region there were shepherds living in the fields, keeping watch over their flock by night. </a:t>
            </a:r>
            <a:r>
              <a:rPr lang="en-GB" baseline="30000" dirty="0"/>
              <a:t>9</a:t>
            </a:r>
            <a:r>
              <a:rPr lang="en-GB" dirty="0"/>
              <a:t> Then an angel of the Lord stood before them, and the glory of the Lord shone around them, and they were terrified. </a:t>
            </a:r>
            <a:r>
              <a:rPr lang="en-GB" baseline="30000" dirty="0"/>
              <a:t>10</a:t>
            </a:r>
            <a:r>
              <a:rPr lang="en-GB" dirty="0"/>
              <a:t> But the angel said to them, ‘Do not be afraid; for see - I am bringing you good news of great joy for all the people: </a:t>
            </a:r>
            <a:r>
              <a:rPr lang="en-GB" baseline="30000" dirty="0"/>
              <a:t>11</a:t>
            </a:r>
            <a:r>
              <a:rPr lang="en-GB" dirty="0"/>
              <a:t> to you is born this day in the city of David a Saviour, who is the Messiah, the Lord.</a:t>
            </a:r>
          </a:p>
        </p:txBody>
      </p:sp>
    </p:spTree>
    <p:extLst>
      <p:ext uri="{BB962C8B-B14F-4D97-AF65-F5344CB8AC3E}">
        <p14:creationId xmlns:p14="http://schemas.microsoft.com/office/powerpoint/2010/main" val="36043197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p:txBody>
          <a:bodyPr/>
          <a:lstStyle/>
          <a:p>
            <a:pPr>
              <a:lnSpc>
                <a:spcPts val="4400"/>
              </a:lnSpc>
            </a:pPr>
            <a:r>
              <a:rPr lang="en-GB" baseline="30000" dirty="0"/>
              <a:t>12</a:t>
            </a:r>
            <a:r>
              <a:rPr lang="en-GB" dirty="0"/>
              <a:t> This will be a sign for you: you will find a child wrapped in bands of cloth and lying in a manger.’ </a:t>
            </a:r>
            <a:r>
              <a:rPr lang="en-GB" baseline="30000" dirty="0"/>
              <a:t>13</a:t>
            </a:r>
            <a:r>
              <a:rPr lang="en-GB" dirty="0"/>
              <a:t> And suddenly there was with the angel a multitude of the heavenly host, praising God and saying,</a:t>
            </a:r>
            <a:endParaRPr lang="en-GB" sz="1500" dirty="0"/>
          </a:p>
          <a:p>
            <a:endParaRPr lang="en-GB" sz="1500" dirty="0"/>
          </a:p>
          <a:p>
            <a:r>
              <a:rPr lang="en-GB" baseline="30000" dirty="0"/>
              <a:t>	14</a:t>
            </a:r>
            <a:r>
              <a:rPr lang="en-GB" dirty="0"/>
              <a:t> ‘Glory to God in the highest heaven,</a:t>
            </a:r>
          </a:p>
          <a:p>
            <a:r>
              <a:rPr lang="en-GB" dirty="0"/>
              <a:t>    	and on earth peace among those whom he 				favours!’</a:t>
            </a:r>
            <a:endParaRPr lang="en-GB" sz="1500" dirty="0"/>
          </a:p>
          <a:p>
            <a:endParaRPr lang="en-GB" sz="1500" dirty="0"/>
          </a:p>
          <a:p>
            <a:pPr>
              <a:lnSpc>
                <a:spcPts val="4400"/>
              </a:lnSpc>
            </a:pPr>
            <a:r>
              <a:rPr lang="en-GB" baseline="30000" dirty="0"/>
              <a:t>15</a:t>
            </a:r>
            <a:r>
              <a:rPr lang="en-GB" dirty="0"/>
              <a:t> When the angels had left them and gone into heaven, the shepherds said to one another, ‘Let us go now to Bethlehem and see this thing that has taken place, which the Lord has made known to us.’</a:t>
            </a:r>
          </a:p>
        </p:txBody>
      </p:sp>
    </p:spTree>
    <p:extLst>
      <p:ext uri="{BB962C8B-B14F-4D97-AF65-F5344CB8AC3E}">
        <p14:creationId xmlns:p14="http://schemas.microsoft.com/office/powerpoint/2010/main" val="39961970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B9DB01F-600A-52F8-5F59-F3D7EF10E91A}"/>
              </a:ext>
            </a:extLst>
          </p:cNvPr>
          <p:cNvSpPr>
            <a:spLocks noGrp="1"/>
          </p:cNvSpPr>
          <p:nvPr>
            <p:ph sz="quarter" idx="13"/>
          </p:nvPr>
        </p:nvSpPr>
        <p:spPr/>
        <p:txBody>
          <a:bodyPr/>
          <a:lstStyle/>
          <a:p>
            <a:pPr>
              <a:lnSpc>
                <a:spcPts val="4400"/>
              </a:lnSpc>
            </a:pPr>
            <a:r>
              <a:rPr lang="en-GB" baseline="30000" dirty="0"/>
              <a:t>16</a:t>
            </a:r>
            <a:r>
              <a:rPr lang="en-GB" dirty="0"/>
              <a:t> So they went with haste and found Mary and Joseph, and the child lying in the manger. </a:t>
            </a:r>
            <a:r>
              <a:rPr lang="en-GB" baseline="30000" dirty="0"/>
              <a:t>17</a:t>
            </a:r>
            <a:r>
              <a:rPr lang="en-GB" dirty="0"/>
              <a:t> When they saw this, they made known what had been told them about this child; </a:t>
            </a:r>
            <a:r>
              <a:rPr lang="en-GB" baseline="30000" dirty="0"/>
              <a:t>18</a:t>
            </a:r>
            <a:r>
              <a:rPr lang="en-GB" dirty="0"/>
              <a:t> and all who heard it were amazed at what the shepherds told them. </a:t>
            </a:r>
            <a:r>
              <a:rPr lang="en-GB" baseline="30000" dirty="0"/>
              <a:t>19</a:t>
            </a:r>
            <a:r>
              <a:rPr lang="en-GB" dirty="0"/>
              <a:t> But Mary treasured all these words and pondered them in her heart. </a:t>
            </a:r>
            <a:r>
              <a:rPr lang="en-GB" baseline="30000" dirty="0"/>
              <a:t>20</a:t>
            </a:r>
            <a:r>
              <a:rPr lang="en-GB" dirty="0"/>
              <a:t> The shepherds returned, glorifying and praising God for all they had heard and seen, as it had been told them.</a:t>
            </a:r>
          </a:p>
        </p:txBody>
      </p:sp>
    </p:spTree>
    <p:extLst>
      <p:ext uri="{BB962C8B-B14F-4D97-AF65-F5344CB8AC3E}">
        <p14:creationId xmlns:p14="http://schemas.microsoft.com/office/powerpoint/2010/main" val="31005470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4F747D-228B-4835-A475-B5626B882661}"/>
              </a:ext>
            </a:extLst>
          </p:cNvPr>
          <p:cNvSpPr>
            <a:spLocks noGrp="1"/>
          </p:cNvSpPr>
          <p:nvPr>
            <p:ph sz="quarter" idx="13"/>
          </p:nvPr>
        </p:nvSpPr>
        <p:spPr>
          <a:xfrm>
            <a:off x="354330" y="1034473"/>
            <a:ext cx="11552967" cy="5500254"/>
          </a:xfrm>
        </p:spPr>
        <p:txBody>
          <a:bodyPr/>
          <a:lstStyle/>
          <a:p>
            <a:r>
              <a:rPr lang="en-GB" sz="4000" dirty="0"/>
              <a:t>Away in a manger, no crib for a bed,</a:t>
            </a:r>
          </a:p>
          <a:p>
            <a:r>
              <a:rPr lang="en-GB" sz="4000" dirty="0"/>
              <a:t>the little Lord Jesus laid down his sweet head.</a:t>
            </a:r>
          </a:p>
          <a:p>
            <a:r>
              <a:rPr lang="en-GB" sz="4000" dirty="0"/>
              <a:t>The stars in the bright sky looked down where 		he lay,</a:t>
            </a:r>
          </a:p>
          <a:p>
            <a:r>
              <a:rPr lang="en-GB" sz="4000" dirty="0"/>
              <a:t>the little Lord Jesus asleep on the hay</a:t>
            </a:r>
          </a:p>
        </p:txBody>
      </p:sp>
      <p:sp>
        <p:nvSpPr>
          <p:cNvPr id="4" name="Text Placeholder 3">
            <a:extLst>
              <a:ext uri="{FF2B5EF4-FFF2-40B4-BE49-F238E27FC236}">
                <a16:creationId xmlns:a16="http://schemas.microsoft.com/office/drawing/2014/main" id="{F91FE4F4-BC23-4E0A-9685-FD8612FA1AC0}"/>
              </a:ext>
            </a:extLst>
          </p:cNvPr>
          <p:cNvSpPr>
            <a:spLocks noGrp="1"/>
          </p:cNvSpPr>
          <p:nvPr>
            <p:ph type="body" sz="quarter" idx="14"/>
          </p:nvPr>
        </p:nvSpPr>
        <p:spPr/>
        <p:txBody>
          <a:bodyPr/>
          <a:lstStyle/>
          <a:p>
            <a:r>
              <a:rPr lang="en-GB" dirty="0"/>
              <a:t>Hymn 146 Away in a manger</a:t>
            </a:r>
          </a:p>
        </p:txBody>
      </p:sp>
    </p:spTree>
    <p:extLst>
      <p:ext uri="{BB962C8B-B14F-4D97-AF65-F5344CB8AC3E}">
        <p14:creationId xmlns:p14="http://schemas.microsoft.com/office/powerpoint/2010/main" val="31428117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CC618C-45F0-C8B5-31F7-3D33465DBE5F}"/>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B410043A-145B-B422-97D0-7AF6FA89724E}"/>
              </a:ext>
            </a:extLst>
          </p:cNvPr>
          <p:cNvSpPr>
            <a:spLocks noGrp="1"/>
          </p:cNvSpPr>
          <p:nvPr>
            <p:ph sz="quarter" idx="13"/>
          </p:nvPr>
        </p:nvSpPr>
        <p:spPr>
          <a:xfrm>
            <a:off x="868217" y="117764"/>
            <a:ext cx="10855697" cy="6622472"/>
          </a:xfrm>
        </p:spPr>
        <p:txBody>
          <a:bodyPr/>
          <a:lstStyle/>
          <a:p>
            <a:r>
              <a:rPr lang="en-GB" sz="4000" dirty="0"/>
              <a:t>Be near me, Lord Jesus; I ask you to stay</a:t>
            </a:r>
          </a:p>
          <a:p>
            <a:r>
              <a:rPr lang="en-GB" sz="4000" dirty="0"/>
              <a:t>close by me for ever, and love me, I pray.</a:t>
            </a:r>
          </a:p>
          <a:p>
            <a:r>
              <a:rPr lang="en-GB" sz="4000" dirty="0"/>
              <a:t>Bless all the world's children in your </a:t>
            </a:r>
          </a:p>
          <a:p>
            <a:r>
              <a:rPr lang="en-GB" sz="4000" dirty="0"/>
              <a:t>		tender care,</a:t>
            </a:r>
          </a:p>
          <a:p>
            <a:r>
              <a:rPr lang="en-GB" sz="4000" dirty="0"/>
              <a:t>and fit us for heaven to live with you there</a:t>
            </a:r>
          </a:p>
        </p:txBody>
      </p:sp>
    </p:spTree>
    <p:extLst>
      <p:ext uri="{BB962C8B-B14F-4D97-AF65-F5344CB8AC3E}">
        <p14:creationId xmlns:p14="http://schemas.microsoft.com/office/powerpoint/2010/main" val="13266372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pPr>
              <a:spcAft>
                <a:spcPts val="1200"/>
              </a:spcAft>
            </a:pPr>
            <a:r>
              <a:rPr lang="en-GB" dirty="0">
                <a:solidFill>
                  <a:schemeClr val="tx1">
                    <a:lumMod val="85000"/>
                  </a:schemeClr>
                </a:solidFill>
              </a:rPr>
              <a:t>The Word Became Flesh</a:t>
            </a:r>
          </a:p>
          <a:p>
            <a:pPr>
              <a:lnSpc>
                <a:spcPts val="4400"/>
              </a:lnSpc>
            </a:pPr>
            <a:r>
              <a:rPr lang="en-GB" baseline="30000" dirty="0"/>
              <a:t>1</a:t>
            </a:r>
            <a:r>
              <a:rPr lang="en-GB" dirty="0"/>
              <a:t> In the beginning was the Word, and the Word was with God, and the Word was God. </a:t>
            </a:r>
            <a:r>
              <a:rPr lang="en-GB" baseline="30000" dirty="0"/>
              <a:t>2</a:t>
            </a:r>
            <a:r>
              <a:rPr lang="en-GB" dirty="0"/>
              <a:t> He was in the beginning with God. </a:t>
            </a:r>
            <a:r>
              <a:rPr lang="en-GB" baseline="30000" dirty="0"/>
              <a:t>3</a:t>
            </a:r>
            <a:r>
              <a:rPr lang="en-GB" dirty="0"/>
              <a:t> All things came into being through him, and without him not one thing came into being. What has come into being </a:t>
            </a:r>
            <a:r>
              <a:rPr lang="en-GB" baseline="30000" dirty="0"/>
              <a:t>4</a:t>
            </a:r>
            <a:r>
              <a:rPr lang="en-GB" dirty="0"/>
              <a:t> in him was life, and the life was the light of all people. </a:t>
            </a:r>
            <a:r>
              <a:rPr lang="en-GB" baseline="30000" dirty="0"/>
              <a:t>5</a:t>
            </a:r>
            <a:r>
              <a:rPr lang="en-GB" dirty="0"/>
              <a:t> The light shines in the darkness, and the darkness did not overcome it.</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normAutofit/>
          </a:bodyPr>
          <a:lstStyle/>
          <a:p>
            <a:r>
              <a:rPr lang="en-GB" dirty="0"/>
              <a:t>John 1:1-14</a:t>
            </a:r>
          </a:p>
        </p:txBody>
      </p:sp>
    </p:spTree>
    <p:extLst>
      <p:ext uri="{BB962C8B-B14F-4D97-AF65-F5344CB8AC3E}">
        <p14:creationId xmlns:p14="http://schemas.microsoft.com/office/powerpoint/2010/main" val="32867361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p:txBody>
          <a:bodyPr/>
          <a:lstStyle/>
          <a:p>
            <a:pPr>
              <a:lnSpc>
                <a:spcPts val="4400"/>
              </a:lnSpc>
            </a:pPr>
            <a:r>
              <a:rPr lang="en-GB" baseline="30000" dirty="0"/>
              <a:t>6</a:t>
            </a:r>
            <a:r>
              <a:rPr lang="en-GB" dirty="0"/>
              <a:t> There was a man sent from God, whose name was John. </a:t>
            </a:r>
            <a:r>
              <a:rPr lang="en-GB" baseline="30000" dirty="0"/>
              <a:t>7</a:t>
            </a:r>
            <a:r>
              <a:rPr lang="en-GB" dirty="0"/>
              <a:t> He came as a witness to testify to the light, so that all might believe through him. </a:t>
            </a:r>
            <a:r>
              <a:rPr lang="en-GB" baseline="30000" dirty="0"/>
              <a:t>8</a:t>
            </a:r>
            <a:r>
              <a:rPr lang="en-GB" dirty="0"/>
              <a:t> He himself was not the light, but he came to testify to the light. </a:t>
            </a:r>
            <a:r>
              <a:rPr lang="en-GB" baseline="30000" dirty="0"/>
              <a:t>9</a:t>
            </a:r>
            <a:r>
              <a:rPr lang="en-GB" dirty="0"/>
              <a:t> The true light, which enlightens everyone, was coming into the world.</a:t>
            </a:r>
          </a:p>
          <a:p>
            <a:pPr>
              <a:lnSpc>
                <a:spcPts val="4400"/>
              </a:lnSpc>
            </a:pPr>
            <a:endParaRPr lang="en-GB" dirty="0"/>
          </a:p>
          <a:p>
            <a:pPr>
              <a:lnSpc>
                <a:spcPts val="4400"/>
              </a:lnSpc>
            </a:pPr>
            <a:r>
              <a:rPr lang="en-GB" baseline="30000" dirty="0"/>
              <a:t>10</a:t>
            </a:r>
            <a:r>
              <a:rPr lang="en-GB" dirty="0"/>
              <a:t> He was in the world, and the world came into being through him; yet the world did not know him.</a:t>
            </a:r>
          </a:p>
          <a:p>
            <a:endParaRPr lang="en-GB" dirty="0"/>
          </a:p>
        </p:txBody>
      </p:sp>
    </p:spTree>
    <p:extLst>
      <p:ext uri="{BB962C8B-B14F-4D97-AF65-F5344CB8AC3E}">
        <p14:creationId xmlns:p14="http://schemas.microsoft.com/office/powerpoint/2010/main" val="15219718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p:txBody>
          <a:bodyPr/>
          <a:lstStyle/>
          <a:p>
            <a:pPr>
              <a:lnSpc>
                <a:spcPts val="4400"/>
              </a:lnSpc>
            </a:pPr>
            <a:r>
              <a:rPr lang="en-GB" baseline="30000" dirty="0"/>
              <a:t>11</a:t>
            </a:r>
            <a:r>
              <a:rPr lang="en-GB" dirty="0"/>
              <a:t> He came to what was his own, and his own people did not accept him. </a:t>
            </a:r>
            <a:r>
              <a:rPr lang="en-GB" baseline="30000" dirty="0"/>
              <a:t>12</a:t>
            </a:r>
            <a:r>
              <a:rPr lang="en-GB" dirty="0"/>
              <a:t> But to all who received him, who believed in his name, he gave power to become children of God, </a:t>
            </a:r>
            <a:r>
              <a:rPr lang="en-GB" baseline="30000" dirty="0"/>
              <a:t>13</a:t>
            </a:r>
            <a:r>
              <a:rPr lang="en-GB" dirty="0"/>
              <a:t> who were born, not of blood or of the will of the flesh or of the will of man, but of God.</a:t>
            </a:r>
          </a:p>
          <a:p>
            <a:pPr>
              <a:lnSpc>
                <a:spcPts val="4400"/>
              </a:lnSpc>
            </a:pPr>
            <a:endParaRPr lang="en-GB" dirty="0"/>
          </a:p>
          <a:p>
            <a:pPr>
              <a:lnSpc>
                <a:spcPts val="4400"/>
              </a:lnSpc>
            </a:pPr>
            <a:r>
              <a:rPr lang="en-GB" baseline="30000" dirty="0"/>
              <a:t>14</a:t>
            </a:r>
            <a:r>
              <a:rPr lang="en-GB" dirty="0"/>
              <a:t> And the Word became flesh and lived among us, and we have seen his glory, the glory as of a father’s only </a:t>
            </a:r>
            <a:r>
              <a:rPr lang="en-GB"/>
              <a:t>son, full </a:t>
            </a:r>
            <a:r>
              <a:rPr lang="en-GB" dirty="0"/>
              <a:t>of grace and truth.</a:t>
            </a:r>
          </a:p>
        </p:txBody>
      </p:sp>
    </p:spTree>
    <p:extLst>
      <p:ext uri="{BB962C8B-B14F-4D97-AF65-F5344CB8AC3E}">
        <p14:creationId xmlns:p14="http://schemas.microsoft.com/office/powerpoint/2010/main" val="8514782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63D5B-4BD7-1404-3A63-75C1100A29F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7E99E64-6DB5-ED33-1E4B-58C186C8A7C1}"/>
              </a:ext>
            </a:extLst>
          </p:cNvPr>
          <p:cNvSpPr>
            <a:spLocks noGrp="1"/>
          </p:cNvSpPr>
          <p:nvPr>
            <p:ph sz="quarter" idx="13"/>
          </p:nvPr>
        </p:nvSpPr>
        <p:spPr>
          <a:xfrm>
            <a:off x="1154113" y="354446"/>
            <a:ext cx="9661525" cy="6149109"/>
          </a:xfrm>
        </p:spPr>
        <p:txBody>
          <a:bodyPr>
            <a:noAutofit/>
          </a:bodyPr>
          <a:lstStyle/>
          <a:p>
            <a:r>
              <a:rPr lang="en-GB" dirty="0"/>
              <a:t>Prayers for the church &amp; the world</a:t>
            </a:r>
          </a:p>
        </p:txBody>
      </p:sp>
    </p:spTree>
    <p:extLst>
      <p:ext uri="{BB962C8B-B14F-4D97-AF65-F5344CB8AC3E}">
        <p14:creationId xmlns:p14="http://schemas.microsoft.com/office/powerpoint/2010/main" val="1526622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E1232-EB93-559F-272A-4A40AE73E71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5D5C2B-C8D2-067E-F33C-DDF939F595A5}"/>
              </a:ext>
            </a:extLst>
          </p:cNvPr>
          <p:cNvSpPr>
            <a:spLocks noGrp="1"/>
          </p:cNvSpPr>
          <p:nvPr>
            <p:ph sz="quarter" idx="13"/>
          </p:nvPr>
        </p:nvSpPr>
        <p:spPr/>
        <p:txBody>
          <a:bodyPr/>
          <a:lstStyle/>
          <a:p>
            <a:r>
              <a:rPr lang="en-GB" sz="4400" dirty="0"/>
              <a:t>Born in the night, Mary's child,</a:t>
            </a:r>
          </a:p>
          <a:p>
            <a:r>
              <a:rPr lang="en-GB" sz="4400" dirty="0"/>
              <a:t>a long way from your home:</a:t>
            </a:r>
          </a:p>
          <a:p>
            <a:r>
              <a:rPr lang="en-GB" sz="4400" dirty="0"/>
              <a:t>coming in need, Mary's child,</a:t>
            </a:r>
          </a:p>
          <a:p>
            <a:r>
              <a:rPr lang="en-GB" sz="4400" dirty="0"/>
              <a:t>born in a borrowed room.</a:t>
            </a:r>
          </a:p>
        </p:txBody>
      </p:sp>
      <p:sp>
        <p:nvSpPr>
          <p:cNvPr id="4" name="Text Placeholder 3">
            <a:extLst>
              <a:ext uri="{FF2B5EF4-FFF2-40B4-BE49-F238E27FC236}">
                <a16:creationId xmlns:a16="http://schemas.microsoft.com/office/drawing/2014/main" id="{DDA56ACD-8B38-BEAF-4977-4ADA991F4ED9}"/>
              </a:ext>
            </a:extLst>
          </p:cNvPr>
          <p:cNvSpPr>
            <a:spLocks noGrp="1"/>
          </p:cNvSpPr>
          <p:nvPr>
            <p:ph type="body" sz="quarter" idx="14"/>
          </p:nvPr>
        </p:nvSpPr>
        <p:spPr/>
        <p:txBody>
          <a:bodyPr/>
          <a:lstStyle/>
          <a:p>
            <a:r>
              <a:rPr lang="en-GB" dirty="0"/>
              <a:t>Hymn 188 Born in the night</a:t>
            </a:r>
          </a:p>
        </p:txBody>
      </p:sp>
    </p:spTree>
    <p:extLst>
      <p:ext uri="{BB962C8B-B14F-4D97-AF65-F5344CB8AC3E}">
        <p14:creationId xmlns:p14="http://schemas.microsoft.com/office/powerpoint/2010/main" val="11866741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9AF6D4-7105-EF3A-C241-97381EA8EA4A}"/>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3779100C-B363-E747-7F78-2B07996FFA79}"/>
              </a:ext>
            </a:extLst>
          </p:cNvPr>
          <p:cNvSpPr>
            <a:spLocks noGrp="1"/>
          </p:cNvSpPr>
          <p:nvPr>
            <p:ph sz="quarter" idx="13"/>
          </p:nvPr>
        </p:nvSpPr>
        <p:spPr>
          <a:xfrm>
            <a:off x="868217" y="117764"/>
            <a:ext cx="10855697" cy="6622472"/>
          </a:xfrm>
        </p:spPr>
        <p:txBody>
          <a:bodyPr/>
          <a:lstStyle/>
          <a:p>
            <a:r>
              <a:rPr lang="en-GB" sz="4000" baseline="30000" dirty="0"/>
              <a:t>2</a:t>
            </a:r>
            <a:r>
              <a:rPr lang="en-GB" sz="4000" dirty="0"/>
              <a:t> Clear shining Light,</a:t>
            </a:r>
          </a:p>
          <a:p>
            <a:r>
              <a:rPr lang="en-GB" sz="4000" dirty="0"/>
              <a:t>Mary's child,</a:t>
            </a:r>
          </a:p>
          <a:p>
            <a:r>
              <a:rPr lang="en-GB" sz="4000" dirty="0"/>
              <a:t>your face lights up our way;</a:t>
            </a:r>
          </a:p>
          <a:p>
            <a:r>
              <a:rPr lang="en-GB" sz="4000" dirty="0"/>
              <a:t>light of the world,</a:t>
            </a:r>
          </a:p>
          <a:p>
            <a:r>
              <a:rPr lang="en-GB" sz="4000" dirty="0"/>
              <a:t>Mary's child,</a:t>
            </a:r>
          </a:p>
          <a:p>
            <a:r>
              <a:rPr lang="en-GB" sz="4000" dirty="0"/>
              <a:t>dawn on our darkened day.</a:t>
            </a:r>
          </a:p>
        </p:txBody>
      </p:sp>
    </p:spTree>
    <p:extLst>
      <p:ext uri="{BB962C8B-B14F-4D97-AF65-F5344CB8AC3E}">
        <p14:creationId xmlns:p14="http://schemas.microsoft.com/office/powerpoint/2010/main" val="35846836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6F94E8-DE30-4615-6D64-13EF7D5CB80C}"/>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57727936-D0F2-F63B-E24E-27383BFAF107}"/>
              </a:ext>
            </a:extLst>
          </p:cNvPr>
          <p:cNvSpPr>
            <a:spLocks noGrp="1"/>
          </p:cNvSpPr>
          <p:nvPr>
            <p:ph sz="quarter" idx="13"/>
          </p:nvPr>
        </p:nvSpPr>
        <p:spPr>
          <a:xfrm>
            <a:off x="868217" y="117764"/>
            <a:ext cx="10855697" cy="6622472"/>
          </a:xfrm>
        </p:spPr>
        <p:txBody>
          <a:bodyPr/>
          <a:lstStyle/>
          <a:p>
            <a:r>
              <a:rPr lang="en-GB" sz="4000" baseline="30000" dirty="0"/>
              <a:t>3</a:t>
            </a:r>
            <a:r>
              <a:rPr lang="en-GB" sz="4000" dirty="0"/>
              <a:t> Truth of our life,</a:t>
            </a:r>
          </a:p>
          <a:p>
            <a:r>
              <a:rPr lang="en-GB" sz="4000" dirty="0"/>
              <a:t>Mary's child,</a:t>
            </a:r>
          </a:p>
          <a:p>
            <a:r>
              <a:rPr lang="en-GB" sz="4000" dirty="0"/>
              <a:t>you tell us God is good;</a:t>
            </a:r>
          </a:p>
          <a:p>
            <a:r>
              <a:rPr lang="en-GB" sz="4000" dirty="0"/>
              <a:t>prove it is true,</a:t>
            </a:r>
          </a:p>
          <a:p>
            <a:r>
              <a:rPr lang="en-GB" sz="4000" dirty="0"/>
              <a:t>Mary's child,</a:t>
            </a:r>
          </a:p>
          <a:p>
            <a:r>
              <a:rPr lang="en-GB" sz="4000" dirty="0"/>
              <a:t>go to your cross of wood.</a:t>
            </a:r>
          </a:p>
        </p:txBody>
      </p:sp>
    </p:spTree>
    <p:extLst>
      <p:ext uri="{BB962C8B-B14F-4D97-AF65-F5344CB8AC3E}">
        <p14:creationId xmlns:p14="http://schemas.microsoft.com/office/powerpoint/2010/main" val="3051783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F8715E-CF38-0CE6-BBEB-05832AF9D933}"/>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34E9C866-2A17-8352-5517-385F2691614B}"/>
              </a:ext>
            </a:extLst>
          </p:cNvPr>
          <p:cNvSpPr>
            <a:spLocks noGrp="1"/>
          </p:cNvSpPr>
          <p:nvPr>
            <p:ph sz="quarter" idx="13"/>
          </p:nvPr>
        </p:nvSpPr>
        <p:spPr>
          <a:xfrm>
            <a:off x="868217" y="117764"/>
            <a:ext cx="10855697" cy="6622472"/>
          </a:xfrm>
        </p:spPr>
        <p:txBody>
          <a:bodyPr/>
          <a:lstStyle/>
          <a:p>
            <a:r>
              <a:rPr lang="en-GB" sz="4000" baseline="30000" dirty="0"/>
              <a:t>4</a:t>
            </a:r>
            <a:r>
              <a:rPr lang="en-GB" sz="4000" dirty="0"/>
              <a:t> Hope of the world,</a:t>
            </a:r>
          </a:p>
          <a:p>
            <a:r>
              <a:rPr lang="en-GB" sz="4000" dirty="0"/>
              <a:t>Mary's child,</a:t>
            </a:r>
          </a:p>
          <a:p>
            <a:r>
              <a:rPr lang="en-GB" sz="4000" dirty="0"/>
              <a:t>you're coming soon to reign;</a:t>
            </a:r>
          </a:p>
          <a:p>
            <a:r>
              <a:rPr lang="en-GB" sz="4000" dirty="0"/>
              <a:t>King of the earth,</a:t>
            </a:r>
          </a:p>
          <a:p>
            <a:r>
              <a:rPr lang="en-GB" sz="4000" dirty="0"/>
              <a:t>Mary's child,</a:t>
            </a:r>
          </a:p>
          <a:p>
            <a:r>
              <a:rPr lang="en-GB" sz="4000" dirty="0"/>
              <a:t>walk in our streets again.</a:t>
            </a:r>
          </a:p>
        </p:txBody>
      </p:sp>
    </p:spTree>
    <p:extLst>
      <p:ext uri="{BB962C8B-B14F-4D97-AF65-F5344CB8AC3E}">
        <p14:creationId xmlns:p14="http://schemas.microsoft.com/office/powerpoint/2010/main" val="24043196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AFD0BBE-5641-4BB4-862C-AAA83FFA3C37}"/>
              </a:ext>
            </a:extLst>
          </p:cNvPr>
          <p:cNvSpPr>
            <a:spLocks noGrp="1"/>
          </p:cNvSpPr>
          <p:nvPr>
            <p:ph sz="quarter" idx="13"/>
          </p:nvPr>
        </p:nvSpPr>
        <p:spPr>
          <a:xfrm>
            <a:off x="1154113" y="354446"/>
            <a:ext cx="9661525" cy="6149109"/>
          </a:xfrm>
        </p:spPr>
        <p:txBody>
          <a:bodyPr>
            <a:noAutofit/>
          </a:bodyPr>
          <a:lstStyle/>
          <a:p>
            <a:r>
              <a:rPr lang="en-GB" dirty="0"/>
              <a:t>Address</a:t>
            </a:r>
          </a:p>
        </p:txBody>
      </p:sp>
    </p:spTree>
    <p:extLst>
      <p:ext uri="{BB962C8B-B14F-4D97-AF65-F5344CB8AC3E}">
        <p14:creationId xmlns:p14="http://schemas.microsoft.com/office/powerpoint/2010/main" val="23869408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1EA809-393C-28E3-21A8-0060AFD7E4C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841956-4A2A-1296-583E-4E3E6F39E195}"/>
              </a:ext>
            </a:extLst>
          </p:cNvPr>
          <p:cNvSpPr>
            <a:spLocks noGrp="1"/>
          </p:cNvSpPr>
          <p:nvPr>
            <p:ph sz="quarter" idx="13"/>
          </p:nvPr>
        </p:nvSpPr>
        <p:spPr/>
        <p:txBody>
          <a:bodyPr/>
          <a:lstStyle/>
          <a:p>
            <a:r>
              <a:rPr lang="en-GB" sz="3600" dirty="0"/>
              <a:t>		Go tell it on the mountain,</a:t>
            </a:r>
          </a:p>
          <a:p>
            <a:r>
              <a:rPr lang="en-GB" sz="3600" dirty="0"/>
              <a:t>		over the hills, and </a:t>
            </a:r>
            <a:r>
              <a:rPr lang="en-GB" sz="3600" dirty="0" err="1"/>
              <a:t>ev'rywhere</a:t>
            </a:r>
            <a:r>
              <a:rPr lang="en-GB" sz="3600" dirty="0"/>
              <a:t>;</a:t>
            </a:r>
          </a:p>
          <a:p>
            <a:r>
              <a:rPr lang="en-GB" sz="3600" dirty="0"/>
              <a:t>		go, tell it on the mountain</a:t>
            </a:r>
          </a:p>
          <a:p>
            <a:r>
              <a:rPr lang="en-GB" sz="3600" dirty="0"/>
              <a:t>		that Jesus Christ is born.</a:t>
            </a:r>
          </a:p>
          <a:p>
            <a:endParaRPr lang="en-GB" sz="3600" dirty="0"/>
          </a:p>
          <a:p>
            <a:r>
              <a:rPr lang="en-GB" sz="3600" baseline="30000" dirty="0"/>
              <a:t>1</a:t>
            </a:r>
            <a:r>
              <a:rPr lang="en-GB" sz="3600" dirty="0"/>
              <a:t> While shepherds kept their watching</a:t>
            </a:r>
          </a:p>
          <a:p>
            <a:r>
              <a:rPr lang="en-GB" sz="3600" dirty="0"/>
              <a:t>o’er silent flocks by night,</a:t>
            </a:r>
          </a:p>
          <a:p>
            <a:r>
              <a:rPr lang="en-GB" sz="3600" dirty="0"/>
              <a:t>behold, throughout the heavens</a:t>
            </a:r>
          </a:p>
          <a:p>
            <a:r>
              <a:rPr lang="en-GB" sz="3600" dirty="0"/>
              <a:t>there shone a holy light.</a:t>
            </a:r>
          </a:p>
        </p:txBody>
      </p:sp>
      <p:sp>
        <p:nvSpPr>
          <p:cNvPr id="4" name="Text Placeholder 3">
            <a:extLst>
              <a:ext uri="{FF2B5EF4-FFF2-40B4-BE49-F238E27FC236}">
                <a16:creationId xmlns:a16="http://schemas.microsoft.com/office/drawing/2014/main" id="{715FA7FE-32BF-350F-C31D-F4EBB28D882B}"/>
              </a:ext>
            </a:extLst>
          </p:cNvPr>
          <p:cNvSpPr>
            <a:spLocks noGrp="1"/>
          </p:cNvSpPr>
          <p:nvPr>
            <p:ph type="body" sz="quarter" idx="14"/>
          </p:nvPr>
        </p:nvSpPr>
        <p:spPr/>
        <p:txBody>
          <a:bodyPr/>
          <a:lstStyle/>
          <a:p>
            <a:r>
              <a:rPr lang="en-GB" dirty="0"/>
              <a:t>Hymn 164  Go tell it on the mountain</a:t>
            </a:r>
          </a:p>
        </p:txBody>
      </p:sp>
    </p:spTree>
    <p:extLst>
      <p:ext uri="{BB962C8B-B14F-4D97-AF65-F5344CB8AC3E}">
        <p14:creationId xmlns:p14="http://schemas.microsoft.com/office/powerpoint/2010/main" val="3720796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21851C8-661E-4C47-B553-E9FDA16AB273}"/>
              </a:ext>
            </a:extLst>
          </p:cNvPr>
          <p:cNvSpPr>
            <a:spLocks noGrp="1"/>
          </p:cNvSpPr>
          <p:nvPr>
            <p:ph sz="quarter" idx="13"/>
          </p:nvPr>
        </p:nvSpPr>
        <p:spPr>
          <a:xfrm>
            <a:off x="868217" y="117764"/>
            <a:ext cx="10855697" cy="6622472"/>
          </a:xfrm>
        </p:spPr>
        <p:txBody>
          <a:bodyPr/>
          <a:lstStyle/>
          <a:p>
            <a:r>
              <a:rPr lang="en-GB" dirty="0"/>
              <a:t> 		Go tell it on the mountain,</a:t>
            </a:r>
          </a:p>
          <a:p>
            <a:r>
              <a:rPr lang="en-GB" dirty="0"/>
              <a:t>		over the hills, and </a:t>
            </a:r>
            <a:r>
              <a:rPr lang="en-GB" dirty="0" err="1"/>
              <a:t>ev'rywhere</a:t>
            </a:r>
            <a:r>
              <a:rPr lang="en-GB" dirty="0"/>
              <a:t>;</a:t>
            </a:r>
          </a:p>
          <a:p>
            <a:r>
              <a:rPr lang="en-GB" dirty="0"/>
              <a:t>		go, tell it on the mountain</a:t>
            </a:r>
          </a:p>
          <a:p>
            <a:r>
              <a:rPr lang="en-GB" dirty="0"/>
              <a:t>		that Jesus Christ is born.</a:t>
            </a:r>
          </a:p>
          <a:p>
            <a:endParaRPr lang="en-GB" dirty="0"/>
          </a:p>
          <a:p>
            <a:r>
              <a:rPr lang="en-GB" baseline="30000" dirty="0"/>
              <a:t>2</a:t>
            </a:r>
            <a:r>
              <a:rPr lang="en-GB" dirty="0"/>
              <a:t> The shepherds feared and trembled</a:t>
            </a:r>
          </a:p>
          <a:p>
            <a:r>
              <a:rPr lang="en-GB" dirty="0"/>
              <a:t>when lo, above the earth</a:t>
            </a:r>
          </a:p>
          <a:p>
            <a:r>
              <a:rPr lang="en-GB" dirty="0"/>
              <a:t>rang out the angel chorus</a:t>
            </a:r>
          </a:p>
          <a:p>
            <a:r>
              <a:rPr lang="en-GB" dirty="0"/>
              <a:t>that hailed our Saviour’s birth.</a:t>
            </a:r>
          </a:p>
        </p:txBody>
      </p:sp>
    </p:spTree>
    <p:extLst>
      <p:ext uri="{BB962C8B-B14F-4D97-AF65-F5344CB8AC3E}">
        <p14:creationId xmlns:p14="http://schemas.microsoft.com/office/powerpoint/2010/main" val="27591804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21851C8-661E-4C47-B553-E9FDA16AB273}"/>
              </a:ext>
            </a:extLst>
          </p:cNvPr>
          <p:cNvSpPr>
            <a:spLocks noGrp="1"/>
          </p:cNvSpPr>
          <p:nvPr>
            <p:ph sz="quarter" idx="13"/>
          </p:nvPr>
        </p:nvSpPr>
        <p:spPr>
          <a:xfrm>
            <a:off x="868217" y="117764"/>
            <a:ext cx="10855697" cy="6622472"/>
          </a:xfrm>
        </p:spPr>
        <p:txBody>
          <a:bodyPr/>
          <a:lstStyle/>
          <a:p>
            <a:r>
              <a:rPr lang="en-GB" dirty="0"/>
              <a:t> 		Go tell it on the mountain,</a:t>
            </a:r>
          </a:p>
          <a:p>
            <a:r>
              <a:rPr lang="en-GB" dirty="0"/>
              <a:t>		over the hills, and </a:t>
            </a:r>
            <a:r>
              <a:rPr lang="en-GB" dirty="0" err="1"/>
              <a:t>ev'rywhere</a:t>
            </a:r>
            <a:r>
              <a:rPr lang="en-GB" dirty="0"/>
              <a:t>;</a:t>
            </a:r>
          </a:p>
          <a:p>
            <a:r>
              <a:rPr lang="en-GB" dirty="0"/>
              <a:t>		go, tell it on the mountain</a:t>
            </a:r>
          </a:p>
          <a:p>
            <a:r>
              <a:rPr lang="en-GB" dirty="0"/>
              <a:t>		that Jesus Christ is born.</a:t>
            </a:r>
          </a:p>
          <a:p>
            <a:endParaRPr lang="en-GB" dirty="0"/>
          </a:p>
          <a:p>
            <a:r>
              <a:rPr lang="en-GB" baseline="30000" dirty="0"/>
              <a:t>3</a:t>
            </a:r>
            <a:r>
              <a:rPr lang="en-GB" dirty="0"/>
              <a:t> Down in a lowly manger</a:t>
            </a:r>
          </a:p>
          <a:p>
            <a:r>
              <a:rPr lang="en-GB" dirty="0"/>
              <a:t>the humble Christ was born,</a:t>
            </a:r>
          </a:p>
          <a:p>
            <a:r>
              <a:rPr lang="en-GB" dirty="0"/>
              <a:t>and God sent us salvation</a:t>
            </a:r>
          </a:p>
          <a:p>
            <a:r>
              <a:rPr lang="en-GB" dirty="0"/>
              <a:t>that blessed Christmas morn. 			Go …</a:t>
            </a:r>
          </a:p>
        </p:txBody>
      </p:sp>
    </p:spTree>
    <p:extLst>
      <p:ext uri="{BB962C8B-B14F-4D97-AF65-F5344CB8AC3E}">
        <p14:creationId xmlns:p14="http://schemas.microsoft.com/office/powerpoint/2010/main" val="8727744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9E6916-3CDA-4CDF-971C-B6CD005B5D18}"/>
              </a:ext>
            </a:extLst>
          </p:cNvPr>
          <p:cNvSpPr>
            <a:spLocks noGrp="1"/>
          </p:cNvSpPr>
          <p:nvPr>
            <p:ph sz="quarter" idx="13"/>
          </p:nvPr>
        </p:nvSpPr>
        <p:spPr>
          <a:xfrm>
            <a:off x="1154113" y="1162050"/>
            <a:ext cx="9661525" cy="4533900"/>
          </a:xfrm>
        </p:spPr>
        <p:txBody>
          <a:bodyPr/>
          <a:lstStyle/>
          <a:p>
            <a:r>
              <a:rPr lang="en-GB" dirty="0"/>
              <a:t>Blessing and Amen</a:t>
            </a:r>
          </a:p>
        </p:txBody>
      </p:sp>
      <p:sp>
        <p:nvSpPr>
          <p:cNvPr id="3" name="TextBox 2">
            <a:extLst>
              <a:ext uri="{FF2B5EF4-FFF2-40B4-BE49-F238E27FC236}">
                <a16:creationId xmlns:a16="http://schemas.microsoft.com/office/drawing/2014/main" id="{A3AAAFA5-2CC8-4FED-A65A-57AEB9F6E976}"/>
              </a:ext>
            </a:extLst>
          </p:cNvPr>
          <p:cNvSpPr txBox="1"/>
          <p:nvPr/>
        </p:nvSpPr>
        <p:spPr>
          <a:xfrm>
            <a:off x="8869680" y="4560570"/>
            <a:ext cx="3101894" cy="1900164"/>
          </a:xfrm>
          <a:prstGeom prst="rect">
            <a:avLst/>
          </a:prstGeom>
          <a:solidFill>
            <a:schemeClr val="accent1">
              <a:lumMod val="75000"/>
              <a:alpha val="90000"/>
            </a:schemeClr>
          </a:solidFill>
        </p:spPr>
        <p:txBody>
          <a:bodyPr wrap="square" lIns="365760" tIns="144000" rIns="365760" bIns="144000" rtlCol="0">
            <a:spAutoFit/>
          </a:bodyPr>
          <a:lstStyle/>
          <a:p>
            <a:pPr>
              <a:lnSpc>
                <a:spcPct val="150000"/>
              </a:lnSpc>
            </a:pPr>
            <a:r>
              <a:rPr lang="en-GB" dirty="0">
                <a:solidFill>
                  <a:srgbClr val="FFFF00"/>
                </a:solidFill>
              </a:rPr>
              <a:t>If you are available, please feel free to remain online to chat for fellowship.</a:t>
            </a:r>
            <a:endParaRPr lang="en-GB" sz="1600" i="1" dirty="0">
              <a:solidFill>
                <a:srgbClr val="FFFF00"/>
              </a:solidFill>
            </a:endParaRPr>
          </a:p>
        </p:txBody>
      </p:sp>
    </p:spTree>
    <p:extLst>
      <p:ext uri="{BB962C8B-B14F-4D97-AF65-F5344CB8AC3E}">
        <p14:creationId xmlns:p14="http://schemas.microsoft.com/office/powerpoint/2010/main" val="35428833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E7ECA-6EF6-520F-7CCE-988472E35FD6}"/>
            </a:ext>
          </a:extLst>
        </p:cNvPr>
        <p:cNvGrpSpPr/>
        <p:nvPr/>
      </p:nvGrpSpPr>
      <p:grpSpPr>
        <a:xfrm>
          <a:off x="0" y="0"/>
          <a:ext cx="0" cy="0"/>
          <a:chOff x="0" y="0"/>
          <a:chExt cx="0" cy="0"/>
        </a:xfrm>
      </p:grpSpPr>
      <p:pic>
        <p:nvPicPr>
          <p:cNvPr id="3" name="Content Placeholder 2" descr="A group of lit candles&#10;&#10;Description automatically generated with medium confidence">
            <a:extLst>
              <a:ext uri="{FF2B5EF4-FFF2-40B4-BE49-F238E27FC236}">
                <a16:creationId xmlns:a16="http://schemas.microsoft.com/office/drawing/2014/main" id="{D8B9AD6E-A0E0-4C82-A8DF-D69B4AA1E148}"/>
              </a:ext>
            </a:extLst>
          </p:cNvPr>
          <p:cNvPicPr>
            <a:picLocks noGrp="1" noChangeAspect="1"/>
          </p:cNvPicPr>
          <p:nvPr>
            <p:ph sz="quarter" idx="13"/>
          </p:nvPr>
        </p:nvPicPr>
        <p:blipFill>
          <a:blip r:embed="rId2"/>
          <a:stretch>
            <a:fillRect/>
          </a:stretch>
        </p:blipFill>
        <p:spPr>
          <a:xfrm>
            <a:off x="2485205" y="336147"/>
            <a:ext cx="7221590" cy="6185706"/>
          </a:xfrm>
          <a:prstGeom prst="rect">
            <a:avLst/>
          </a:prstGeom>
        </p:spPr>
      </p:pic>
    </p:spTree>
    <p:extLst>
      <p:ext uri="{BB962C8B-B14F-4D97-AF65-F5344CB8AC3E}">
        <p14:creationId xmlns:p14="http://schemas.microsoft.com/office/powerpoint/2010/main" val="39595853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05CB95-2A3E-4B62-A837-A806A74EB2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2299" y="1728391"/>
            <a:ext cx="3380879" cy="2532396"/>
          </a:xfrm>
          <a:prstGeom prst="rect">
            <a:avLst/>
          </a:prstGeom>
        </p:spPr>
      </p:pic>
      <p:sp>
        <p:nvSpPr>
          <p:cNvPr id="4" name="Title 3">
            <a:extLst>
              <a:ext uri="{FF2B5EF4-FFF2-40B4-BE49-F238E27FC236}">
                <a16:creationId xmlns:a16="http://schemas.microsoft.com/office/drawing/2014/main" id="{BD9AEAEE-074D-4F4B-AC0F-96AA252D1637}"/>
              </a:ext>
            </a:extLst>
          </p:cNvPr>
          <p:cNvSpPr>
            <a:spLocks noGrp="1"/>
          </p:cNvSpPr>
          <p:nvPr>
            <p:ph type="title"/>
          </p:nvPr>
        </p:nvSpPr>
        <p:spPr>
          <a:xfrm>
            <a:off x="5257484" y="269203"/>
            <a:ext cx="6490447" cy="1139825"/>
          </a:xfrm>
        </p:spPr>
        <p:txBody>
          <a:bodyPr>
            <a:normAutofit fontScale="90000"/>
          </a:bodyPr>
          <a:lstStyle/>
          <a:p>
            <a:pPr algn="ctr"/>
            <a:r>
              <a:rPr lang="en-GB" b="1" dirty="0">
                <a:solidFill>
                  <a:srgbClr val="FFFF00"/>
                </a:solidFill>
                <a:effectLst>
                  <a:outerShdw blurRad="38100" dist="38100" dir="2700000" algn="tl">
                    <a:srgbClr val="000000">
                      <a:alpha val="43137"/>
                    </a:srgbClr>
                  </a:outerShdw>
                </a:effectLst>
              </a:rPr>
              <a:t>Our Fellowship Continues apart </a:t>
            </a:r>
          </a:p>
        </p:txBody>
      </p:sp>
      <p:sp>
        <p:nvSpPr>
          <p:cNvPr id="5" name="TextBox 4">
            <a:extLst>
              <a:ext uri="{FF2B5EF4-FFF2-40B4-BE49-F238E27FC236}">
                <a16:creationId xmlns:a16="http://schemas.microsoft.com/office/drawing/2014/main" id="{233521B6-7AB7-46AF-BE2D-6498276ACBB1}"/>
              </a:ext>
            </a:extLst>
          </p:cNvPr>
          <p:cNvSpPr txBox="1"/>
          <p:nvPr/>
        </p:nvSpPr>
        <p:spPr>
          <a:xfrm>
            <a:off x="378838" y="5129609"/>
            <a:ext cx="11369093" cy="1487715"/>
          </a:xfrm>
          <a:prstGeom prst="rect">
            <a:avLst/>
          </a:prstGeom>
          <a:solidFill>
            <a:schemeClr val="accent1">
              <a:lumMod val="75000"/>
            </a:schemeClr>
          </a:solidFill>
        </p:spPr>
        <p:txBody>
          <a:bodyPr wrap="square" lIns="365760" tIns="365760" rIns="365760" bIns="548640" rtlCol="0">
            <a:spAutoFit/>
          </a:bodyPr>
          <a:lstStyle/>
          <a:p>
            <a:pPr>
              <a:lnSpc>
                <a:spcPct val="150000"/>
              </a:lnSpc>
            </a:pPr>
            <a:r>
              <a:rPr lang="en-GB" sz="2800" b="1" dirty="0">
                <a:solidFill>
                  <a:srgbClr val="FFFF66"/>
                </a:solidFill>
              </a:rPr>
              <a:t>If you are available, please feel free to remain online to chat.</a:t>
            </a:r>
            <a:endParaRPr lang="en-GB" sz="2400" b="1" i="1" dirty="0">
              <a:solidFill>
                <a:srgbClr val="FFFF66"/>
              </a:solidFill>
            </a:endParaRPr>
          </a:p>
        </p:txBody>
      </p:sp>
      <p:pic>
        <p:nvPicPr>
          <p:cNvPr id="2" name="Picture 1">
            <a:extLst>
              <a:ext uri="{FF2B5EF4-FFF2-40B4-BE49-F238E27FC236}">
                <a16:creationId xmlns:a16="http://schemas.microsoft.com/office/drawing/2014/main" id="{AAA1F372-2A51-4B48-AC0E-FDCAB894AEF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6293" y="240676"/>
            <a:ext cx="6270476" cy="4550994"/>
          </a:xfrm>
          <a:prstGeom prst="rect">
            <a:avLst/>
          </a:prstGeom>
          <a:ln>
            <a:noFill/>
          </a:ln>
        </p:spPr>
      </p:pic>
    </p:spTree>
    <p:extLst>
      <p:ext uri="{BB962C8B-B14F-4D97-AF65-F5344CB8AC3E}">
        <p14:creationId xmlns:p14="http://schemas.microsoft.com/office/powerpoint/2010/main" val="3075161178"/>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otalTime>101</TotalTime>
  <Words>1532</Words>
  <Application>Microsoft Office PowerPoint</Application>
  <PresentationFormat>Widescreen</PresentationFormat>
  <Paragraphs>149</Paragraphs>
  <Slides>29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Arial</vt:lpstr>
      <vt:lpstr>Century Gothic</vt:lpstr>
      <vt:lpstr>Wingdings 3</vt:lpstr>
      <vt:lpstr>Slice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Our Fellowship Continues apart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Victoria Ferguson</dc:creator>
  <cp:lastModifiedBy>Wong, David</cp:lastModifiedBy>
  <cp:revision>139</cp:revision>
  <dcterms:created xsi:type="dcterms:W3CDTF">2020-12-22T16:57:36Z</dcterms:created>
  <dcterms:modified xsi:type="dcterms:W3CDTF">2024-12-25T08:16:51Z</dcterms:modified>
</cp:coreProperties>
</file>