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552" r:id="rId2"/>
    <p:sldId id="913" r:id="rId3"/>
    <p:sldId id="950" r:id="rId4"/>
    <p:sldId id="951" r:id="rId5"/>
    <p:sldId id="952" r:id="rId6"/>
    <p:sldId id="953" r:id="rId7"/>
    <p:sldId id="942" r:id="rId8"/>
    <p:sldId id="943" r:id="rId9"/>
    <p:sldId id="954" r:id="rId10"/>
    <p:sldId id="955" r:id="rId11"/>
    <p:sldId id="956" r:id="rId12"/>
    <p:sldId id="944" r:id="rId13"/>
    <p:sldId id="945" r:id="rId14"/>
    <p:sldId id="957" r:id="rId15"/>
    <p:sldId id="958" r:id="rId16"/>
    <p:sldId id="959" r:id="rId17"/>
    <p:sldId id="960" r:id="rId18"/>
    <p:sldId id="961" r:id="rId19"/>
    <p:sldId id="962" r:id="rId20"/>
    <p:sldId id="977" r:id="rId21"/>
    <p:sldId id="978" r:id="rId22"/>
    <p:sldId id="979" r:id="rId23"/>
    <p:sldId id="980" r:id="rId24"/>
    <p:sldId id="981" r:id="rId25"/>
    <p:sldId id="967" r:id="rId26"/>
    <p:sldId id="968" r:id="rId27"/>
    <p:sldId id="969" r:id="rId28"/>
    <p:sldId id="970" r:id="rId29"/>
    <p:sldId id="971" r:id="rId30"/>
    <p:sldId id="972" r:id="rId31"/>
    <p:sldId id="973" r:id="rId32"/>
    <p:sldId id="974" r:id="rId33"/>
    <p:sldId id="975" r:id="rId34"/>
    <p:sldId id="946" r:id="rId35"/>
    <p:sldId id="947" r:id="rId36"/>
    <p:sldId id="976" r:id="rId37"/>
    <p:sldId id="891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59" d="100"/>
          <a:sy n="59" d="100"/>
        </p:scale>
        <p:origin x="91" y="74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B82AC-1404-444D-83F8-8FDCA8397589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A5088-0A64-4AA2-AA97-08936E3E1F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15/04/2025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505267" y="212735"/>
            <a:ext cx="5425751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 April 2025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Good Friday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535899" y="245950"/>
            <a:ext cx="5425751" cy="626838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GB" dirty="0"/>
              <a:t>Entry of the Bible</a:t>
            </a:r>
          </a:p>
          <a:p>
            <a:pPr>
              <a:lnSpc>
                <a:spcPts val="3200"/>
              </a:lnSpc>
            </a:pPr>
            <a:r>
              <a:rPr lang="en-GB" dirty="0"/>
              <a:t>Opening Prayer</a:t>
            </a:r>
          </a:p>
          <a:p>
            <a:pPr>
              <a:lnSpc>
                <a:spcPts val="3200"/>
              </a:lnSpc>
            </a:pPr>
            <a:r>
              <a:rPr lang="en-GB" dirty="0"/>
              <a:t>Hymn 220 O sacred head, sore wounded</a:t>
            </a:r>
          </a:p>
          <a:p>
            <a:pPr>
              <a:lnSpc>
                <a:spcPts val="3200"/>
              </a:lnSpc>
            </a:pPr>
            <a:r>
              <a:rPr lang="en-GB" dirty="0"/>
              <a:t>Reading Isaiah 52: 13-53: 1</a:t>
            </a:r>
          </a:p>
          <a:p>
            <a:pPr>
              <a:lnSpc>
                <a:spcPts val="3200"/>
              </a:lnSpc>
            </a:pPr>
            <a:r>
              <a:rPr lang="en-GB" dirty="0"/>
              <a:t>Silent reflection</a:t>
            </a:r>
          </a:p>
          <a:p>
            <a:pPr>
              <a:lnSpc>
                <a:spcPts val="3200"/>
              </a:lnSpc>
            </a:pPr>
            <a:r>
              <a:rPr lang="en-GB" dirty="0"/>
              <a:t>Reading Isaiah 53: 3-9</a:t>
            </a:r>
          </a:p>
          <a:p>
            <a:pPr>
              <a:lnSpc>
                <a:spcPts val="3200"/>
              </a:lnSpc>
            </a:pPr>
            <a:r>
              <a:rPr lang="en-GB" dirty="0"/>
              <a:t>Choir Anthem</a:t>
            </a:r>
          </a:p>
          <a:p>
            <a:pPr>
              <a:lnSpc>
                <a:spcPts val="3200"/>
              </a:lnSpc>
            </a:pPr>
            <a:r>
              <a:rPr lang="en-GB" dirty="0"/>
              <a:t>Reading Mark 14. 53-64</a:t>
            </a:r>
          </a:p>
          <a:p>
            <a:pPr>
              <a:lnSpc>
                <a:spcPts val="3200"/>
              </a:lnSpc>
            </a:pPr>
            <a:r>
              <a:rPr lang="en-GB" dirty="0"/>
              <a:t>Silent reflection </a:t>
            </a:r>
          </a:p>
          <a:p>
            <a:pPr>
              <a:lnSpc>
                <a:spcPts val="3200"/>
              </a:lnSpc>
            </a:pPr>
            <a:r>
              <a:rPr lang="en-GB" dirty="0"/>
              <a:t>Reading Mark 15. 22-39</a:t>
            </a:r>
          </a:p>
          <a:p>
            <a:pPr>
              <a:lnSpc>
                <a:spcPts val="3200"/>
              </a:lnSpc>
            </a:pPr>
            <a:r>
              <a:rPr lang="en-GB" dirty="0"/>
              <a:t>Hymn 223 There is a green hill far away</a:t>
            </a:r>
          </a:p>
          <a:p>
            <a:pPr>
              <a:lnSpc>
                <a:spcPts val="3200"/>
              </a:lnSpc>
            </a:pPr>
            <a:r>
              <a:rPr lang="en-GB" dirty="0"/>
              <a:t>Prayers</a:t>
            </a:r>
          </a:p>
          <a:p>
            <a:pPr>
              <a:lnSpc>
                <a:spcPts val="3200"/>
              </a:lnSpc>
            </a:pPr>
            <a:r>
              <a:rPr lang="en-GB" dirty="0"/>
              <a:t>Hymn 218 When my love to God grows weak</a:t>
            </a:r>
          </a:p>
          <a:p>
            <a:pPr>
              <a:lnSpc>
                <a:spcPts val="3200"/>
              </a:lnSpc>
            </a:pPr>
            <a:r>
              <a:rPr lang="en-GB" dirty="0"/>
              <a:t>Closing Prayer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Rejoice and Sing.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Opening Prayer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/>
          <a:lstStyle/>
          <a:p>
            <a:r>
              <a:rPr lang="en-GB" sz="3600" dirty="0"/>
              <a:t>1 O sacred Head, sore wounded,</a:t>
            </a:r>
          </a:p>
          <a:p>
            <a:r>
              <a:rPr lang="en-GB" sz="3600" dirty="0"/>
              <a:t>with grief &amp; shame weighed down;</a:t>
            </a:r>
          </a:p>
          <a:p>
            <a:r>
              <a:rPr lang="en-GB" sz="3600" dirty="0"/>
              <a:t>O royal head surrounded</a:t>
            </a:r>
          </a:p>
          <a:p>
            <a:r>
              <a:rPr lang="en-GB" sz="3600" dirty="0"/>
              <a:t>with thorns, thy only crown;</a:t>
            </a:r>
          </a:p>
          <a:p>
            <a:r>
              <a:rPr lang="en-GB" sz="3600" dirty="0"/>
              <a:t>O Lod of life and glory,</a:t>
            </a:r>
          </a:p>
          <a:p>
            <a:r>
              <a:rPr lang="en-GB" sz="3600" dirty="0"/>
              <a:t>what bliss till now was thine!</a:t>
            </a:r>
          </a:p>
          <a:p>
            <a:r>
              <a:rPr lang="en-GB" sz="3600" dirty="0"/>
              <a:t>I read the wondrous story</a:t>
            </a:r>
          </a:p>
          <a:p>
            <a:r>
              <a:rPr lang="en-GB" sz="3600" dirty="0"/>
              <a:t>I joy to call thee mine.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en-GB" dirty="0"/>
              <a:t>Hymn 220 O sacred Head, sore wounded</a:t>
            </a:r>
          </a:p>
        </p:txBody>
      </p:sp>
    </p:spTree>
    <p:extLst>
      <p:ext uri="{BB962C8B-B14F-4D97-AF65-F5344CB8AC3E}">
        <p14:creationId xmlns:p14="http://schemas.microsoft.com/office/powerpoint/2010/main" val="2019179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What thou, my Lord, hast suffered</a:t>
            </a:r>
          </a:p>
          <a:p>
            <a:r>
              <a:rPr lang="en-GB" sz="4000" dirty="0"/>
              <a:t>was all for sinner’s gain;</a:t>
            </a:r>
          </a:p>
          <a:p>
            <a:r>
              <a:rPr lang="en-GB" sz="4000" dirty="0"/>
              <a:t>mine, mine was the transgression,</a:t>
            </a:r>
          </a:p>
          <a:p>
            <a:r>
              <a:rPr lang="en-GB" sz="4000" dirty="0"/>
              <a:t>but thine the deadly pain.</a:t>
            </a:r>
          </a:p>
          <a:p>
            <a:r>
              <a:rPr lang="en-GB" sz="4000" dirty="0"/>
              <a:t>By this, thy bitter passion,</a:t>
            </a:r>
          </a:p>
          <a:p>
            <a:r>
              <a:rPr lang="en-GB" sz="4000" dirty="0"/>
              <a:t>Good Shepherd, think on me;</a:t>
            </a:r>
          </a:p>
          <a:p>
            <a:r>
              <a:rPr lang="en-GB" sz="4000" dirty="0"/>
              <a:t>vouchsafe to me compassion,</a:t>
            </a:r>
          </a:p>
          <a:p>
            <a:r>
              <a:rPr lang="en-GB" sz="4000" dirty="0"/>
              <a:t>unworthy though I be.</a:t>
            </a:r>
          </a:p>
        </p:txBody>
      </p:sp>
    </p:spTree>
    <p:extLst>
      <p:ext uri="{BB962C8B-B14F-4D97-AF65-F5344CB8AC3E}">
        <p14:creationId xmlns:p14="http://schemas.microsoft.com/office/powerpoint/2010/main" val="4192696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r>
              <a:rPr lang="en-GB" sz="4400" baseline="30000" dirty="0"/>
              <a:t>3</a:t>
            </a:r>
            <a:r>
              <a:rPr lang="en-GB" sz="4400" dirty="0"/>
              <a:t> For this, thy dying sorrow,</a:t>
            </a:r>
          </a:p>
          <a:p>
            <a:r>
              <a:rPr lang="en-GB" sz="4400" dirty="0"/>
              <a:t>O Jesus, dearest Friend,</a:t>
            </a:r>
          </a:p>
          <a:p>
            <a:r>
              <a:rPr lang="en-GB" sz="4400" dirty="0"/>
              <a:t>what language shall I borrow</a:t>
            </a:r>
          </a:p>
          <a:p>
            <a:r>
              <a:rPr lang="en-GB" sz="4400" dirty="0"/>
              <a:t>to thank thee without end?</a:t>
            </a:r>
          </a:p>
          <a:p>
            <a:r>
              <a:rPr lang="en-GB" sz="4400" dirty="0"/>
              <a:t>O make me thine for ever,</a:t>
            </a:r>
          </a:p>
          <a:p>
            <a:r>
              <a:rPr lang="en-GB" sz="4400" dirty="0"/>
              <a:t>and should I fainting be,</a:t>
            </a:r>
          </a:p>
          <a:p>
            <a:r>
              <a:rPr lang="en-GB" sz="4400" dirty="0"/>
              <a:t>Lord, let me never, never</a:t>
            </a:r>
          </a:p>
          <a:p>
            <a:r>
              <a:rPr lang="en-GB" sz="4400" dirty="0"/>
              <a:t>outlive my love to thee.</a:t>
            </a:r>
          </a:p>
        </p:txBody>
      </p:sp>
    </p:spTree>
    <p:extLst>
      <p:ext uri="{BB962C8B-B14F-4D97-AF65-F5344CB8AC3E}">
        <p14:creationId xmlns:p14="http://schemas.microsoft.com/office/powerpoint/2010/main" val="615039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r>
              <a:rPr lang="en-GB" sz="4400" baseline="30000" dirty="0"/>
              <a:t>4</a:t>
            </a:r>
            <a:r>
              <a:rPr lang="en-GB" sz="4400" dirty="0"/>
              <a:t> Be near when I am dying,</a:t>
            </a:r>
          </a:p>
          <a:p>
            <a:r>
              <a:rPr lang="en-GB" sz="4400" dirty="0"/>
              <a:t>and, show thy cross to me</a:t>
            </a:r>
          </a:p>
          <a:p>
            <a:r>
              <a:rPr lang="en-GB" sz="4400" dirty="0"/>
              <a:t>that I, for succour flying,</a:t>
            </a:r>
          </a:p>
          <a:p>
            <a:r>
              <a:rPr lang="en-GB" sz="4400" dirty="0"/>
              <a:t>may rest my eyes on thee.</a:t>
            </a:r>
          </a:p>
          <a:p>
            <a:r>
              <a:rPr lang="en-GB" sz="4400" dirty="0"/>
              <a:t>My Lord, thy grace receiving,</a:t>
            </a:r>
          </a:p>
          <a:p>
            <a:r>
              <a:rPr lang="en-GB" sz="4400" dirty="0"/>
              <a:t>let faith my fears dispel,</a:t>
            </a:r>
          </a:p>
          <a:p>
            <a:r>
              <a:rPr lang="en-GB" sz="4400" dirty="0"/>
              <a:t>that I may die believing.</a:t>
            </a:r>
          </a:p>
          <a:p>
            <a:r>
              <a:rPr lang="en-GB" sz="4400" dirty="0"/>
              <a:t>and in thee, Lord, die well.</a:t>
            </a:r>
          </a:p>
        </p:txBody>
      </p:sp>
    </p:spTree>
    <p:extLst>
      <p:ext uri="{BB962C8B-B14F-4D97-AF65-F5344CB8AC3E}">
        <p14:creationId xmlns:p14="http://schemas.microsoft.com/office/powerpoint/2010/main" val="1254890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2800" i="1" dirty="0">
                <a:solidFill>
                  <a:schemeClr val="tx1">
                    <a:lumMod val="85000"/>
                  </a:schemeClr>
                </a:solidFill>
              </a:rPr>
              <a:t>The Suffering Servant</a:t>
            </a:r>
          </a:p>
          <a:p>
            <a:r>
              <a:rPr lang="en-GB" sz="4000" baseline="30000" dirty="0"/>
              <a:t>13</a:t>
            </a:r>
            <a:r>
              <a:rPr lang="en-GB" sz="4000" dirty="0"/>
              <a:t> See, my servant shall prosper;</a:t>
            </a:r>
          </a:p>
          <a:p>
            <a:r>
              <a:rPr lang="en-GB" sz="4000" dirty="0"/>
              <a:t>    he shall be exalted and lifted up</a:t>
            </a:r>
          </a:p>
          <a:p>
            <a:r>
              <a:rPr lang="en-GB" sz="4000" dirty="0"/>
              <a:t>    and shall be very high.</a:t>
            </a:r>
          </a:p>
          <a:p>
            <a:r>
              <a:rPr lang="en-GB" sz="4000" baseline="30000" dirty="0"/>
              <a:t>14</a:t>
            </a:r>
            <a:r>
              <a:rPr lang="en-GB" sz="4000" dirty="0"/>
              <a:t> Just as there were many who were astonished at him</a:t>
            </a:r>
          </a:p>
          <a:p>
            <a:r>
              <a:rPr lang="en-GB" sz="4000" dirty="0"/>
              <a:t>    - so marred was his appearance, beyond human semblance,</a:t>
            </a:r>
          </a:p>
          <a:p>
            <a:r>
              <a:rPr lang="en-GB" sz="4000" dirty="0"/>
              <a:t>    and his form beyond that of mortals -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Isaiah</a:t>
            </a:r>
            <a:r>
              <a:rPr lang="fr-FR" dirty="0"/>
              <a:t> 52:13 – 53:1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5892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7F961F-5FD3-B051-FC14-8E986719E8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207" y="102870"/>
            <a:ext cx="10268713" cy="6431857"/>
          </a:xfrm>
        </p:spPr>
        <p:txBody>
          <a:bodyPr/>
          <a:lstStyle/>
          <a:p>
            <a:r>
              <a:rPr lang="en-GB" sz="3600" baseline="30000" dirty="0"/>
              <a:t>15</a:t>
            </a:r>
            <a:r>
              <a:rPr lang="en-GB" sz="3600" dirty="0"/>
              <a:t> so he shall startle many nations;</a:t>
            </a:r>
          </a:p>
          <a:p>
            <a:r>
              <a:rPr lang="en-GB" sz="3600" dirty="0"/>
              <a:t>    kings shall shut their mouths because of 				him,</a:t>
            </a:r>
          </a:p>
          <a:p>
            <a:r>
              <a:rPr lang="en-GB" sz="3600" dirty="0"/>
              <a:t>for that which had not been told them they 				shall see,</a:t>
            </a:r>
          </a:p>
          <a:p>
            <a:r>
              <a:rPr lang="en-GB" sz="3600" dirty="0"/>
              <a:t>    and that which they had not heard they 				shall contemplate.</a:t>
            </a:r>
          </a:p>
          <a:p>
            <a:endParaRPr lang="en-GB" sz="3600" dirty="0"/>
          </a:p>
          <a:p>
            <a:r>
              <a:rPr lang="en-GB" sz="3600" baseline="30000" dirty="0"/>
              <a:t>53:1</a:t>
            </a:r>
            <a:r>
              <a:rPr lang="en-GB" sz="3600" dirty="0"/>
              <a:t> Who has believed what we have heard?</a:t>
            </a:r>
          </a:p>
          <a:p>
            <a:r>
              <a:rPr lang="en-GB" sz="3600" dirty="0"/>
              <a:t>    And to whom has the arm of the Lord </a:t>
            </a:r>
            <a:r>
              <a:rPr lang="en-GB" sz="3600"/>
              <a:t>been 		revealed</a:t>
            </a:r>
            <a:r>
              <a:rPr lang="en-GB" sz="3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89513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0C9E1-65B0-0CB8-08B1-54703E9DA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3118E9-69DC-A124-D5BF-3CBD0BB0EA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Silent reflection</a:t>
            </a:r>
          </a:p>
        </p:txBody>
      </p:sp>
    </p:spTree>
    <p:extLst>
      <p:ext uri="{BB962C8B-B14F-4D97-AF65-F5344CB8AC3E}">
        <p14:creationId xmlns:p14="http://schemas.microsoft.com/office/powerpoint/2010/main" val="2811283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He was despised and rejected by others;</a:t>
            </a:r>
          </a:p>
          <a:p>
            <a:r>
              <a:rPr lang="en-GB" sz="4000" dirty="0"/>
              <a:t>    a man of suffering[c] and acquainted with 			infirmity,</a:t>
            </a:r>
          </a:p>
          <a:p>
            <a:r>
              <a:rPr lang="en-GB" sz="4000" dirty="0"/>
              <a:t>and as one from whom others hide their 						faces</a:t>
            </a:r>
          </a:p>
          <a:p>
            <a:r>
              <a:rPr lang="en-GB" sz="4000" dirty="0"/>
              <a:t>    he was despised, and we held him of no 				account.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Isaiah</a:t>
            </a:r>
            <a:r>
              <a:rPr lang="fr-FR" dirty="0"/>
              <a:t> 53:3-9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454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7F961F-5FD3-B051-FC14-8E986719E8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207" y="102870"/>
            <a:ext cx="10268713" cy="6431857"/>
          </a:xfrm>
        </p:spPr>
        <p:txBody>
          <a:bodyPr/>
          <a:lstStyle/>
          <a:p>
            <a:r>
              <a:rPr lang="en-GB" sz="3600" baseline="30000" dirty="0"/>
              <a:t>4</a:t>
            </a:r>
            <a:r>
              <a:rPr lang="en-GB" sz="3600" dirty="0"/>
              <a:t> Surely he has borne our infirmities</a:t>
            </a:r>
          </a:p>
          <a:p>
            <a:r>
              <a:rPr lang="en-GB" sz="3600" dirty="0"/>
              <a:t>    and carried our diseases,</a:t>
            </a:r>
          </a:p>
          <a:p>
            <a:r>
              <a:rPr lang="en-GB" sz="3600" dirty="0"/>
              <a:t>yet we accounted him stricken,</a:t>
            </a:r>
          </a:p>
          <a:p>
            <a:r>
              <a:rPr lang="en-GB" sz="3600" dirty="0"/>
              <a:t>    struck down by God, and afflicted.</a:t>
            </a:r>
          </a:p>
          <a:p>
            <a:r>
              <a:rPr lang="en-GB" sz="3600" baseline="30000" dirty="0"/>
              <a:t>5</a:t>
            </a:r>
            <a:r>
              <a:rPr lang="en-GB" sz="3600" dirty="0"/>
              <a:t> But he was wounded for our transgressions,</a:t>
            </a:r>
          </a:p>
          <a:p>
            <a:r>
              <a:rPr lang="en-GB" sz="3600" dirty="0"/>
              <a:t>    crushed for our iniquities;</a:t>
            </a:r>
          </a:p>
          <a:p>
            <a:r>
              <a:rPr lang="en-GB" sz="3600" dirty="0"/>
              <a:t>upon him was the punishment that made us 			whole,</a:t>
            </a:r>
          </a:p>
          <a:p>
            <a:r>
              <a:rPr lang="en-GB" sz="3600" dirty="0"/>
              <a:t>    and by his bruises we are healed.</a:t>
            </a: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742649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0B2E3-3DA8-B12C-3212-11D84C0AE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45A48-2B03-707E-8F42-A447B79A4A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207" y="102870"/>
            <a:ext cx="10268713" cy="6431857"/>
          </a:xfrm>
        </p:spPr>
        <p:txBody>
          <a:bodyPr/>
          <a:lstStyle/>
          <a:p>
            <a:r>
              <a:rPr lang="en-GB" sz="3600" baseline="30000" dirty="0"/>
              <a:t>6</a:t>
            </a:r>
            <a:r>
              <a:rPr lang="en-GB" sz="3600" dirty="0"/>
              <a:t> All we like sheep have gone astray;</a:t>
            </a:r>
          </a:p>
          <a:p>
            <a:r>
              <a:rPr lang="en-GB" sz="3600" dirty="0"/>
              <a:t>    we have all turned to our own way,</a:t>
            </a:r>
          </a:p>
          <a:p>
            <a:r>
              <a:rPr lang="en-GB" sz="3600" dirty="0"/>
              <a:t>and the Lord has laid on him</a:t>
            </a:r>
          </a:p>
          <a:p>
            <a:r>
              <a:rPr lang="en-GB" sz="3600" dirty="0"/>
              <a:t>    the iniquity of us all.</a:t>
            </a:r>
          </a:p>
          <a:p>
            <a:r>
              <a:rPr lang="en-GB" sz="3600" baseline="30000" dirty="0"/>
              <a:t>7</a:t>
            </a:r>
            <a:r>
              <a:rPr lang="en-GB" sz="3600" dirty="0"/>
              <a:t> He was oppressed, and he was afflicted,</a:t>
            </a:r>
          </a:p>
          <a:p>
            <a:r>
              <a:rPr lang="en-GB" sz="3600" dirty="0"/>
              <a:t>    yet he did not open his mouth;</a:t>
            </a:r>
          </a:p>
          <a:p>
            <a:r>
              <a:rPr lang="en-GB" sz="3600" dirty="0"/>
              <a:t>like a lamb that is led to the slaughter</a:t>
            </a:r>
          </a:p>
          <a:p>
            <a:r>
              <a:rPr lang="en-GB" sz="3600" dirty="0"/>
              <a:t>    and like a sheep that before its shearers is 				silent,</a:t>
            </a:r>
          </a:p>
          <a:p>
            <a:r>
              <a:rPr lang="en-GB" sz="3600" dirty="0"/>
              <a:t>    so he did not open his mouth.</a:t>
            </a:r>
          </a:p>
        </p:txBody>
      </p:sp>
    </p:spTree>
    <p:extLst>
      <p:ext uri="{BB962C8B-B14F-4D97-AF65-F5344CB8AC3E}">
        <p14:creationId xmlns:p14="http://schemas.microsoft.com/office/powerpoint/2010/main" val="2948709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CF488-908F-84C4-BD98-8ED1F2542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2D84E3-B8BE-522A-549A-088F2019FC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207" y="102870"/>
            <a:ext cx="10735057" cy="6431857"/>
          </a:xfrm>
        </p:spPr>
        <p:txBody>
          <a:bodyPr/>
          <a:lstStyle/>
          <a:p>
            <a:r>
              <a:rPr lang="en-GB" sz="3600" baseline="30000" dirty="0"/>
              <a:t>8</a:t>
            </a:r>
            <a:r>
              <a:rPr lang="en-GB" sz="3600" dirty="0"/>
              <a:t> By a perversion of justice he was taken away.</a:t>
            </a:r>
          </a:p>
          <a:p>
            <a:r>
              <a:rPr lang="en-GB" sz="3600" dirty="0"/>
              <a:t>    Who could have imagined his future?</a:t>
            </a:r>
          </a:p>
          <a:p>
            <a:r>
              <a:rPr lang="en-GB" sz="3600" dirty="0"/>
              <a:t>For he was cut off from the land of the living,</a:t>
            </a:r>
          </a:p>
          <a:p>
            <a:r>
              <a:rPr lang="en-GB" sz="3600" dirty="0"/>
              <a:t>    stricken for the transgression of my people.</a:t>
            </a:r>
          </a:p>
          <a:p>
            <a:r>
              <a:rPr lang="en-GB" sz="3600" baseline="30000" dirty="0"/>
              <a:t>9</a:t>
            </a:r>
            <a:r>
              <a:rPr lang="en-GB" sz="3600" dirty="0"/>
              <a:t> They made his grave with the wicked</a:t>
            </a:r>
          </a:p>
          <a:p>
            <a:r>
              <a:rPr lang="en-GB" sz="3600" dirty="0"/>
              <a:t>    and his tomb with the rich,</a:t>
            </a:r>
          </a:p>
          <a:p>
            <a:r>
              <a:rPr lang="en-GB" sz="3600" dirty="0"/>
              <a:t>although he had done no violence,</a:t>
            </a:r>
          </a:p>
          <a:p>
            <a:r>
              <a:rPr lang="en-GB" sz="3600" dirty="0"/>
              <a:t>    and there was no deceit in his mouth.</a:t>
            </a:r>
          </a:p>
        </p:txBody>
      </p:sp>
    </p:spTree>
    <p:extLst>
      <p:ext uri="{BB962C8B-B14F-4D97-AF65-F5344CB8AC3E}">
        <p14:creationId xmlns:p14="http://schemas.microsoft.com/office/powerpoint/2010/main" val="803353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CA06F-9071-883F-424C-166D42473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26970D-CA9B-E5AC-00E7-6712DE80C99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Choir Anthem</a:t>
            </a:r>
          </a:p>
        </p:txBody>
      </p:sp>
    </p:spTree>
    <p:extLst>
      <p:ext uri="{BB962C8B-B14F-4D97-AF65-F5344CB8AC3E}">
        <p14:creationId xmlns:p14="http://schemas.microsoft.com/office/powerpoint/2010/main" val="274084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2800" i="1" dirty="0">
                <a:solidFill>
                  <a:schemeClr val="tx1">
                    <a:lumMod val="85000"/>
                  </a:schemeClr>
                </a:solidFill>
              </a:rPr>
              <a:t>Jesus before the Council</a:t>
            </a:r>
          </a:p>
          <a:p>
            <a:endParaRPr lang="en-GB" sz="2800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000" baseline="30000" dirty="0"/>
              <a:t>53</a:t>
            </a:r>
            <a:r>
              <a:rPr lang="en-GB" sz="4000" dirty="0"/>
              <a:t> They took Jesus to the high priest, and all the chief priests, the elders, and the scribes were assembled. </a:t>
            </a:r>
            <a:r>
              <a:rPr lang="en-GB" sz="4000" baseline="30000" dirty="0"/>
              <a:t>54</a:t>
            </a:r>
            <a:r>
              <a:rPr lang="en-GB" sz="4000" dirty="0"/>
              <a:t> Peter had followed him at a distance, right into the courtyard of the high priest, and he was sitting with the guards, warming himself at the fire.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dirty="0"/>
              <a:t>Mark 14:53-64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733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7F961F-5FD3-B051-FC14-8E986719E8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207" y="102870"/>
            <a:ext cx="10268713" cy="6431857"/>
          </a:xfrm>
        </p:spPr>
        <p:txBody>
          <a:bodyPr/>
          <a:lstStyle/>
          <a:p>
            <a:r>
              <a:rPr lang="en-GB" sz="3600" baseline="30000" dirty="0"/>
              <a:t>55</a:t>
            </a:r>
            <a:r>
              <a:rPr lang="en-GB" sz="3600" dirty="0"/>
              <a:t> Now the chief priests and the whole council were looking for testimony against Jesus to put him to death, but they found none. </a:t>
            </a:r>
            <a:r>
              <a:rPr lang="en-GB" sz="3600" baseline="30000" dirty="0"/>
              <a:t>56</a:t>
            </a:r>
            <a:r>
              <a:rPr lang="en-GB" sz="3600" dirty="0"/>
              <a:t> For many gave false testimony against him, and their testimony did not agree. </a:t>
            </a:r>
            <a:r>
              <a:rPr lang="en-GB" sz="3600" baseline="30000" dirty="0"/>
              <a:t>57</a:t>
            </a:r>
            <a:r>
              <a:rPr lang="en-GB" sz="3600" dirty="0"/>
              <a:t> Some stood up and gave false testimony against him, saying, </a:t>
            </a:r>
            <a:r>
              <a:rPr lang="en-GB" sz="3600" baseline="30000" dirty="0"/>
              <a:t>58</a:t>
            </a:r>
            <a:r>
              <a:rPr lang="en-GB" sz="3600" dirty="0"/>
              <a:t> “We heard him say, ‘I will destroy this temple that is made with hands, and in three days I will build another, not made with hands.’ ”</a:t>
            </a:r>
          </a:p>
        </p:txBody>
      </p:sp>
    </p:spTree>
    <p:extLst>
      <p:ext uri="{BB962C8B-B14F-4D97-AF65-F5344CB8AC3E}">
        <p14:creationId xmlns:p14="http://schemas.microsoft.com/office/powerpoint/2010/main" val="2045724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0B2E3-3DA8-B12C-3212-11D84C0AE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45A48-2B03-707E-8F42-A447B79A4A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207" y="102870"/>
            <a:ext cx="10268713" cy="6431857"/>
          </a:xfrm>
        </p:spPr>
        <p:txBody>
          <a:bodyPr/>
          <a:lstStyle/>
          <a:p>
            <a:r>
              <a:rPr lang="en-GB" sz="3600" baseline="30000" dirty="0"/>
              <a:t>59</a:t>
            </a:r>
            <a:r>
              <a:rPr lang="en-GB" sz="3600" dirty="0"/>
              <a:t> But even on this point their testimony did not agree. </a:t>
            </a:r>
            <a:r>
              <a:rPr lang="en-GB" sz="3600" baseline="30000" dirty="0"/>
              <a:t>60</a:t>
            </a:r>
            <a:r>
              <a:rPr lang="en-GB" sz="3600" dirty="0"/>
              <a:t> Then the high priest stood up before them and asked Jesus, “Have you no answer? What is it that they testify against you?” </a:t>
            </a:r>
            <a:r>
              <a:rPr lang="en-GB" sz="3600" baseline="30000" dirty="0"/>
              <a:t>61</a:t>
            </a:r>
            <a:r>
              <a:rPr lang="en-GB" sz="3600" dirty="0"/>
              <a:t> But he was silent and did not answer. Again the high priest asked him, “Are you the Messiah, the Son of the Blessed One?” </a:t>
            </a:r>
          </a:p>
        </p:txBody>
      </p:sp>
    </p:spTree>
    <p:extLst>
      <p:ext uri="{BB962C8B-B14F-4D97-AF65-F5344CB8AC3E}">
        <p14:creationId xmlns:p14="http://schemas.microsoft.com/office/powerpoint/2010/main" val="2033149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CF488-908F-84C4-BD98-8ED1F2542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2D84E3-B8BE-522A-549A-088F2019FC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207" y="102870"/>
            <a:ext cx="10735057" cy="6431857"/>
          </a:xfrm>
        </p:spPr>
        <p:txBody>
          <a:bodyPr/>
          <a:lstStyle/>
          <a:p>
            <a:r>
              <a:rPr lang="en-GB" sz="3600" baseline="30000" dirty="0"/>
              <a:t>62</a:t>
            </a:r>
            <a:r>
              <a:rPr lang="en-GB" sz="3600" dirty="0"/>
              <a:t> Jesus said, “I am, and</a:t>
            </a:r>
          </a:p>
          <a:p>
            <a:r>
              <a:rPr lang="en-GB" sz="3600" dirty="0"/>
              <a:t>		‘you will see the Son of Man</a:t>
            </a:r>
          </a:p>
          <a:p>
            <a:r>
              <a:rPr lang="en-GB" sz="3600" dirty="0"/>
              <a:t>		seated at the right hand of the Power’</a:t>
            </a:r>
          </a:p>
          <a:p>
            <a:r>
              <a:rPr lang="en-GB" sz="3600" dirty="0"/>
              <a:t>		and ‘coming with the clouds of heaven.’ ”</a:t>
            </a:r>
          </a:p>
          <a:p>
            <a:r>
              <a:rPr lang="en-GB" sz="3600" baseline="30000" dirty="0"/>
              <a:t>63</a:t>
            </a:r>
            <a:r>
              <a:rPr lang="en-GB" sz="3600" dirty="0"/>
              <a:t> Then the high priest tore his clothes and said, “Why do we still need witnesses? </a:t>
            </a:r>
            <a:r>
              <a:rPr lang="en-GB" sz="3600" baseline="30000" dirty="0"/>
              <a:t>64</a:t>
            </a:r>
            <a:r>
              <a:rPr lang="en-GB" sz="3600" dirty="0"/>
              <a:t> You have heard his blasphemy! What is your decision?” All of them condemned him as deserving death.</a:t>
            </a:r>
          </a:p>
        </p:txBody>
      </p:sp>
    </p:spTree>
    <p:extLst>
      <p:ext uri="{BB962C8B-B14F-4D97-AF65-F5344CB8AC3E}">
        <p14:creationId xmlns:p14="http://schemas.microsoft.com/office/powerpoint/2010/main" val="1044892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7C1EF-7EB8-CFEA-9258-ADEF49A29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5C8307-6D7B-3114-32C2-5720053448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Silent reflection</a:t>
            </a:r>
          </a:p>
        </p:txBody>
      </p:sp>
    </p:spTree>
    <p:extLst>
      <p:ext uri="{BB962C8B-B14F-4D97-AF65-F5344CB8AC3E}">
        <p14:creationId xmlns:p14="http://schemas.microsoft.com/office/powerpoint/2010/main" val="2529656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22</a:t>
            </a:r>
            <a:r>
              <a:rPr lang="en-GB" sz="3600" dirty="0"/>
              <a:t> Then they brought Jesus to the place called Golgotha (which means Place of a Skull). </a:t>
            </a:r>
            <a:r>
              <a:rPr lang="en-GB" sz="3600" baseline="30000" dirty="0"/>
              <a:t>23</a:t>
            </a:r>
            <a:r>
              <a:rPr lang="en-GB" sz="3600" dirty="0"/>
              <a:t> And they offered him wine mixed with myrrh, but he did not take it. </a:t>
            </a:r>
            <a:r>
              <a:rPr lang="en-GB" sz="3600" baseline="30000" dirty="0"/>
              <a:t>24</a:t>
            </a:r>
            <a:r>
              <a:rPr lang="en-GB" sz="3600" dirty="0"/>
              <a:t> And they crucified him and divided his clothes among them, casting lots to decide what each should take. </a:t>
            </a:r>
            <a:r>
              <a:rPr lang="en-GB" sz="3600" baseline="30000" dirty="0"/>
              <a:t>25</a:t>
            </a:r>
            <a:r>
              <a:rPr lang="en-GB" sz="3600" dirty="0"/>
              <a:t> It was nine o’clock in the morning when they crucified him.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dirty="0"/>
              <a:t>Mark 15:22-39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8852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7F961F-5FD3-B051-FC14-8E986719E8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207" y="102870"/>
            <a:ext cx="10268713" cy="6431857"/>
          </a:xfrm>
        </p:spPr>
        <p:txBody>
          <a:bodyPr/>
          <a:lstStyle/>
          <a:p>
            <a:r>
              <a:rPr lang="en-GB" sz="3600" baseline="30000" dirty="0"/>
              <a:t>26</a:t>
            </a:r>
            <a:r>
              <a:rPr lang="en-GB" sz="3600" dirty="0"/>
              <a:t> The inscription of the charge against him read, “The King of the Jews.” </a:t>
            </a:r>
            <a:r>
              <a:rPr lang="en-GB" sz="3600" baseline="30000" dirty="0"/>
              <a:t>27</a:t>
            </a:r>
            <a:r>
              <a:rPr lang="en-GB" sz="3600" dirty="0"/>
              <a:t> And with him they crucified two rebels, one on his right and one on his left. </a:t>
            </a:r>
          </a:p>
          <a:p>
            <a:r>
              <a:rPr lang="en-GB" dirty="0"/>
              <a:t>(</a:t>
            </a:r>
            <a:r>
              <a:rPr lang="en-GB" baseline="30000" dirty="0"/>
              <a:t>28</a:t>
            </a:r>
            <a:r>
              <a:rPr lang="en-GB" dirty="0"/>
              <a:t> And the scripture was fulfilled that says, “And he was counted among the lawless.”)</a:t>
            </a:r>
          </a:p>
          <a:p>
            <a:r>
              <a:rPr lang="en-GB" sz="3600" baseline="30000" dirty="0"/>
              <a:t>29</a:t>
            </a:r>
            <a:r>
              <a:rPr lang="en-GB" sz="3600" dirty="0"/>
              <a:t> Those who passed by derided him, shaking their heads and saying, “Aha! You who would destroy the temple and build it in three days, </a:t>
            </a:r>
            <a:r>
              <a:rPr lang="en-GB" sz="3600" baseline="30000" dirty="0"/>
              <a:t>30</a:t>
            </a:r>
            <a:r>
              <a:rPr lang="en-GB" sz="3600" dirty="0"/>
              <a:t> save yourself, and come down from the cross!” </a:t>
            </a:r>
          </a:p>
        </p:txBody>
      </p:sp>
    </p:spTree>
    <p:extLst>
      <p:ext uri="{BB962C8B-B14F-4D97-AF65-F5344CB8AC3E}">
        <p14:creationId xmlns:p14="http://schemas.microsoft.com/office/powerpoint/2010/main" val="21792688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0B2E3-3DA8-B12C-3212-11D84C0AE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45A48-2B03-707E-8F42-A447B79A4A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207" y="102870"/>
            <a:ext cx="10268713" cy="6431857"/>
          </a:xfrm>
        </p:spPr>
        <p:txBody>
          <a:bodyPr/>
          <a:lstStyle/>
          <a:p>
            <a:r>
              <a:rPr lang="en-GB" sz="3600" baseline="30000" dirty="0"/>
              <a:t>31</a:t>
            </a:r>
            <a:r>
              <a:rPr lang="en-GB" sz="3600" dirty="0"/>
              <a:t> In the same way the chief priests, along with the scribes, were also mocking him among themselves and saying, “He saved others; he cannot save himself. </a:t>
            </a:r>
            <a:r>
              <a:rPr lang="en-GB" sz="3600" baseline="30000" dirty="0"/>
              <a:t>32</a:t>
            </a:r>
            <a:r>
              <a:rPr lang="en-GB" sz="3600" dirty="0"/>
              <a:t> Let the Messiah, the King of Israel, come down from the cross now, so that we may see and believe.” Those who were crucified with him also taunted him.</a:t>
            </a:r>
          </a:p>
        </p:txBody>
      </p:sp>
    </p:spTree>
    <p:extLst>
      <p:ext uri="{BB962C8B-B14F-4D97-AF65-F5344CB8AC3E}">
        <p14:creationId xmlns:p14="http://schemas.microsoft.com/office/powerpoint/2010/main" val="21519927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CF488-908F-84C4-BD98-8ED1F2542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2D84E3-B8BE-522A-549A-088F2019FC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207" y="102870"/>
            <a:ext cx="10735057" cy="6431857"/>
          </a:xfrm>
        </p:spPr>
        <p:txBody>
          <a:bodyPr/>
          <a:lstStyle/>
          <a:p>
            <a:r>
              <a:rPr lang="en-GB" sz="2800" dirty="0">
                <a:solidFill>
                  <a:schemeClr val="tx1">
                    <a:lumMod val="85000"/>
                  </a:schemeClr>
                </a:solidFill>
              </a:rPr>
              <a:t>The Death of Jesus</a:t>
            </a:r>
          </a:p>
          <a:p>
            <a:endParaRPr lang="en-GB" sz="2800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3600" baseline="30000" dirty="0"/>
              <a:t>33</a:t>
            </a:r>
            <a:r>
              <a:rPr lang="en-GB" sz="3600" dirty="0"/>
              <a:t> When it was noon, darkness came over the whole land until three in the afternoon. </a:t>
            </a:r>
            <a:r>
              <a:rPr lang="en-GB" sz="3600" baseline="30000" dirty="0"/>
              <a:t>34</a:t>
            </a:r>
            <a:r>
              <a:rPr lang="en-GB" sz="3600" dirty="0"/>
              <a:t> At three o’clock Jesus cried out with a loud voice, “Eloi, Eloi, </a:t>
            </a:r>
            <a:r>
              <a:rPr lang="en-GB" sz="3600" dirty="0" err="1"/>
              <a:t>lema</a:t>
            </a:r>
            <a:r>
              <a:rPr lang="en-GB" sz="3600" dirty="0"/>
              <a:t> </a:t>
            </a:r>
            <a:r>
              <a:rPr lang="en-GB" sz="3600" dirty="0" err="1"/>
              <a:t>sabachthani</a:t>
            </a:r>
            <a:r>
              <a:rPr lang="en-GB" sz="3600" dirty="0"/>
              <a:t>?” which means, “My God, my God, why have you forsaken me?” </a:t>
            </a:r>
            <a:r>
              <a:rPr lang="en-GB" sz="3600" baseline="30000" dirty="0"/>
              <a:t>35</a:t>
            </a:r>
            <a:r>
              <a:rPr lang="en-GB" sz="3600" dirty="0"/>
              <a:t> When some of the bystanders heard it, they said, “Listen, he is calling for Elijah.”</a:t>
            </a:r>
          </a:p>
        </p:txBody>
      </p:sp>
    </p:spTree>
    <p:extLst>
      <p:ext uri="{BB962C8B-B14F-4D97-AF65-F5344CB8AC3E}">
        <p14:creationId xmlns:p14="http://schemas.microsoft.com/office/powerpoint/2010/main" val="423958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28B6A-CC4F-B5AF-4A5C-BA3323395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F1D4A6-5E32-E1A4-A6FC-3FD9795A488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207" y="102870"/>
            <a:ext cx="10268713" cy="6431857"/>
          </a:xfrm>
        </p:spPr>
        <p:txBody>
          <a:bodyPr/>
          <a:lstStyle/>
          <a:p>
            <a:r>
              <a:rPr lang="en-GB" sz="3600" baseline="30000" dirty="0"/>
              <a:t>36</a:t>
            </a:r>
            <a:r>
              <a:rPr lang="en-GB" sz="3600" dirty="0"/>
              <a:t> And someone ran, filled a sponge with sour wine, put it on a stick, and gave it to him to drink, saying, “Wait, let us see whether Elijah will come to take him down.” </a:t>
            </a:r>
            <a:r>
              <a:rPr lang="en-GB" sz="3600" baseline="30000" dirty="0"/>
              <a:t>37</a:t>
            </a:r>
            <a:r>
              <a:rPr lang="en-GB" sz="3600" dirty="0"/>
              <a:t> Then Jesus gave a loud cry and breathed his last. </a:t>
            </a:r>
            <a:r>
              <a:rPr lang="en-GB" sz="3600" baseline="30000" dirty="0"/>
              <a:t>38</a:t>
            </a:r>
            <a:r>
              <a:rPr lang="en-GB" sz="3600" dirty="0"/>
              <a:t> And the curtain of the temple was torn in two, from top to bottom. </a:t>
            </a:r>
            <a:r>
              <a:rPr lang="en-GB" sz="3600" baseline="30000" dirty="0"/>
              <a:t>39</a:t>
            </a:r>
            <a:r>
              <a:rPr lang="en-GB" sz="3600" dirty="0"/>
              <a:t> Now when the centurion who stood facing him saw that in this way he breathed his last, he said, “Truly this man was God’s Son!”</a:t>
            </a:r>
          </a:p>
        </p:txBody>
      </p:sp>
    </p:spTree>
    <p:extLst>
      <p:ext uri="{BB962C8B-B14F-4D97-AF65-F5344CB8AC3E}">
        <p14:creationId xmlns:p14="http://schemas.microsoft.com/office/powerpoint/2010/main" val="28568281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/>
          <a:lstStyle/>
          <a:p>
            <a:r>
              <a:rPr lang="en-GB" sz="4400" baseline="30000" dirty="0"/>
              <a:t>1</a:t>
            </a:r>
            <a:r>
              <a:rPr lang="en-GB" sz="4400" dirty="0"/>
              <a:t> There is a green hill far away,</a:t>
            </a:r>
          </a:p>
          <a:p>
            <a:r>
              <a:rPr lang="en-GB" sz="4400" dirty="0"/>
              <a:t>outside a city wall,</a:t>
            </a:r>
          </a:p>
          <a:p>
            <a:r>
              <a:rPr lang="en-GB" sz="4400" dirty="0"/>
              <a:t>where our dear Lord was crucified</a:t>
            </a:r>
          </a:p>
          <a:p>
            <a:r>
              <a:rPr lang="en-GB" sz="4400" dirty="0"/>
              <a:t>who died to save us all.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en-GB" dirty="0"/>
              <a:t>Hymn 223 There is a green hill far away</a:t>
            </a:r>
          </a:p>
        </p:txBody>
      </p:sp>
    </p:spTree>
    <p:extLst>
      <p:ext uri="{BB962C8B-B14F-4D97-AF65-F5344CB8AC3E}">
        <p14:creationId xmlns:p14="http://schemas.microsoft.com/office/powerpoint/2010/main" val="10731881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676083" cy="6622472"/>
          </a:xfrm>
        </p:spPr>
        <p:txBody>
          <a:bodyPr/>
          <a:lstStyle/>
          <a:p>
            <a:r>
              <a:rPr lang="en-GB" sz="4800" baseline="30000" dirty="0"/>
              <a:t>2</a:t>
            </a:r>
            <a:r>
              <a:rPr lang="en-GB" sz="4800" dirty="0"/>
              <a:t> We may not know, we cannot tell,</a:t>
            </a:r>
          </a:p>
          <a:p>
            <a:r>
              <a:rPr lang="en-GB" sz="4800" dirty="0"/>
              <a:t>what pains he had to bear,</a:t>
            </a:r>
          </a:p>
          <a:p>
            <a:r>
              <a:rPr lang="en-GB" sz="4800" dirty="0"/>
              <a:t>but we believe it was for us</a:t>
            </a:r>
          </a:p>
          <a:p>
            <a:r>
              <a:rPr lang="en-GB" sz="4800" dirty="0"/>
              <a:t>he hung and suffered there.</a:t>
            </a:r>
          </a:p>
        </p:txBody>
      </p:sp>
    </p:spTree>
    <p:extLst>
      <p:ext uri="{BB962C8B-B14F-4D97-AF65-F5344CB8AC3E}">
        <p14:creationId xmlns:p14="http://schemas.microsoft.com/office/powerpoint/2010/main" val="3145266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r>
              <a:rPr lang="en-GB" sz="4800" baseline="30000" dirty="0"/>
              <a:t>3</a:t>
            </a:r>
            <a:r>
              <a:rPr lang="en-GB" sz="4800" dirty="0"/>
              <a:t> He died that we might be forgiven,</a:t>
            </a:r>
          </a:p>
          <a:p>
            <a:r>
              <a:rPr lang="en-GB" sz="4800" dirty="0"/>
              <a:t>he died to make us good,</a:t>
            </a:r>
          </a:p>
          <a:p>
            <a:r>
              <a:rPr lang="en-GB" sz="4800" dirty="0"/>
              <a:t>that we might go at last to heaven,</a:t>
            </a:r>
          </a:p>
          <a:p>
            <a:r>
              <a:rPr lang="en-GB" sz="4800" dirty="0"/>
              <a:t>saved by his precious blood.</a:t>
            </a:r>
          </a:p>
        </p:txBody>
      </p:sp>
    </p:spTree>
    <p:extLst>
      <p:ext uri="{BB962C8B-B14F-4D97-AF65-F5344CB8AC3E}">
        <p14:creationId xmlns:p14="http://schemas.microsoft.com/office/powerpoint/2010/main" val="979029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r>
              <a:rPr lang="en-GB" sz="5400" baseline="30000" dirty="0"/>
              <a:t>4</a:t>
            </a:r>
            <a:r>
              <a:rPr lang="en-GB" sz="5400" dirty="0"/>
              <a:t> O dearly, dearly has he loved!</a:t>
            </a:r>
          </a:p>
          <a:p>
            <a:r>
              <a:rPr lang="en-GB" sz="5400" dirty="0"/>
              <a:t>And we must love him too,</a:t>
            </a:r>
          </a:p>
          <a:p>
            <a:r>
              <a:rPr lang="en-GB" sz="5400" dirty="0"/>
              <a:t>and trust in his redeeming blood,</a:t>
            </a:r>
          </a:p>
          <a:p>
            <a:r>
              <a:rPr lang="en-GB" sz="5400" dirty="0"/>
              <a:t>and try his works to do.</a:t>
            </a:r>
          </a:p>
        </p:txBody>
      </p:sp>
    </p:spTree>
    <p:extLst>
      <p:ext uri="{BB962C8B-B14F-4D97-AF65-F5344CB8AC3E}">
        <p14:creationId xmlns:p14="http://schemas.microsoft.com/office/powerpoint/2010/main" val="1017793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7C403-0580-7B1B-A426-48D4E1F24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8EDCBE2-D44B-678A-07F4-BF6C63377F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</a:t>
            </a:r>
          </a:p>
        </p:txBody>
      </p:sp>
    </p:spTree>
    <p:extLst>
      <p:ext uri="{BB962C8B-B14F-4D97-AF65-F5344CB8AC3E}">
        <p14:creationId xmlns:p14="http://schemas.microsoft.com/office/powerpoint/2010/main" val="17606805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035050"/>
            <a:ext cx="11226655" cy="5499100"/>
          </a:xfrm>
        </p:spPr>
        <p:txBody>
          <a:bodyPr/>
          <a:lstStyle/>
          <a:p>
            <a:r>
              <a:rPr lang="en-GB" sz="4800" baseline="30000" dirty="0"/>
              <a:t>1</a:t>
            </a:r>
            <a:r>
              <a:rPr lang="en-GB" sz="4800" dirty="0"/>
              <a:t> When my love to God grows weak,</a:t>
            </a:r>
          </a:p>
          <a:p>
            <a:r>
              <a:rPr lang="en-GB" sz="4800" dirty="0"/>
              <a:t>when for deeper faith I seek,</a:t>
            </a:r>
          </a:p>
          <a:p>
            <a:r>
              <a:rPr lang="en-GB" sz="4800" dirty="0"/>
              <a:t>then in thought I go to thee,</a:t>
            </a:r>
          </a:p>
          <a:p>
            <a:r>
              <a:rPr lang="en-GB" sz="4800" dirty="0"/>
              <a:t>garden of Gethsemane.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en-GB" dirty="0"/>
              <a:t>Hymn 218 When my love to God grows weak</a:t>
            </a:r>
          </a:p>
        </p:txBody>
      </p:sp>
    </p:spTree>
    <p:extLst>
      <p:ext uri="{BB962C8B-B14F-4D97-AF65-F5344CB8AC3E}">
        <p14:creationId xmlns:p14="http://schemas.microsoft.com/office/powerpoint/2010/main" val="2818490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676083" cy="6622472"/>
          </a:xfrm>
        </p:spPr>
        <p:txBody>
          <a:bodyPr/>
          <a:lstStyle/>
          <a:p>
            <a:r>
              <a:rPr lang="en-GB" sz="4800" baseline="30000" dirty="0"/>
              <a:t>2</a:t>
            </a:r>
            <a:r>
              <a:rPr lang="en-GB" sz="4800" dirty="0"/>
              <a:t> There I walk amid the shades</a:t>
            </a:r>
          </a:p>
          <a:p>
            <a:r>
              <a:rPr lang="en-GB" sz="4800" dirty="0"/>
              <a:t>while the lingering twilight fades,</a:t>
            </a:r>
          </a:p>
          <a:p>
            <a:r>
              <a:rPr lang="en-GB" sz="4800" dirty="0"/>
              <a:t>see that suffering, friendless one</a:t>
            </a:r>
          </a:p>
          <a:p>
            <a:r>
              <a:rPr lang="en-GB" sz="4800" dirty="0"/>
              <a:t>weeping, praying there alone.</a:t>
            </a:r>
          </a:p>
        </p:txBody>
      </p:sp>
    </p:spTree>
    <p:extLst>
      <p:ext uri="{BB962C8B-B14F-4D97-AF65-F5344CB8AC3E}">
        <p14:creationId xmlns:p14="http://schemas.microsoft.com/office/powerpoint/2010/main" val="28885036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r>
              <a:rPr lang="en-GB" sz="4800" baseline="30000" dirty="0"/>
              <a:t>3</a:t>
            </a:r>
            <a:r>
              <a:rPr lang="en-GB" sz="4800" dirty="0"/>
              <a:t> When my will to love grows weak,</a:t>
            </a:r>
          </a:p>
          <a:p>
            <a:r>
              <a:rPr lang="en-GB" sz="4800" dirty="0"/>
              <a:t>when for stronger faith I seek,</a:t>
            </a:r>
          </a:p>
          <a:p>
            <a:r>
              <a:rPr lang="en-GB" sz="4800" dirty="0"/>
              <a:t>hill of Calvary, I go</a:t>
            </a:r>
          </a:p>
          <a:p>
            <a:r>
              <a:rPr lang="en-GB" sz="4800" dirty="0"/>
              <a:t>to thy scenes of fear and woe.</a:t>
            </a:r>
          </a:p>
        </p:txBody>
      </p:sp>
    </p:spTree>
    <p:extLst>
      <p:ext uri="{BB962C8B-B14F-4D97-AF65-F5344CB8AC3E}">
        <p14:creationId xmlns:p14="http://schemas.microsoft.com/office/powerpoint/2010/main" val="19192993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r>
              <a:rPr lang="en-GB" sz="5400" baseline="30000" dirty="0"/>
              <a:t>4</a:t>
            </a:r>
            <a:r>
              <a:rPr lang="en-GB" sz="5400" dirty="0"/>
              <a:t> There behold his agony,</a:t>
            </a:r>
          </a:p>
          <a:p>
            <a:r>
              <a:rPr lang="en-GB" sz="5400" dirty="0"/>
              <a:t>suffered on the bitter tree:</a:t>
            </a:r>
          </a:p>
          <a:p>
            <a:r>
              <a:rPr lang="en-GB" sz="5400" dirty="0"/>
              <a:t>see his anguish, see his faith,</a:t>
            </a:r>
          </a:p>
          <a:p>
            <a:r>
              <a:rPr lang="en-GB" sz="5400" dirty="0"/>
              <a:t>love triumphant still in death.</a:t>
            </a:r>
          </a:p>
        </p:txBody>
      </p:sp>
    </p:spTree>
    <p:extLst>
      <p:ext uri="{BB962C8B-B14F-4D97-AF65-F5344CB8AC3E}">
        <p14:creationId xmlns:p14="http://schemas.microsoft.com/office/powerpoint/2010/main" val="2449659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8B2C3-B8C5-55DE-3F9E-17210DA9B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A18250-EF0B-0BC2-7026-89FD1DDD502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r>
              <a:rPr lang="en-GB" sz="5400" baseline="30000" dirty="0"/>
              <a:t>5</a:t>
            </a:r>
            <a:r>
              <a:rPr lang="en-GB" sz="5400" dirty="0"/>
              <a:t> Then to life I turn again,</a:t>
            </a:r>
          </a:p>
          <a:p>
            <a:r>
              <a:rPr lang="en-GB" sz="5400" dirty="0"/>
              <a:t>learning all the worth of pain,</a:t>
            </a:r>
          </a:p>
          <a:p>
            <a:r>
              <a:rPr lang="en-GB" sz="5400" dirty="0"/>
              <a:t>learning all the might that lies</a:t>
            </a:r>
          </a:p>
          <a:p>
            <a:r>
              <a:rPr lang="en-GB" sz="5400" dirty="0"/>
              <a:t>in a full self-sacrifice.</a:t>
            </a:r>
          </a:p>
        </p:txBody>
      </p:sp>
    </p:spTree>
    <p:extLst>
      <p:ext uri="{BB962C8B-B14F-4D97-AF65-F5344CB8AC3E}">
        <p14:creationId xmlns:p14="http://schemas.microsoft.com/office/powerpoint/2010/main" val="16360783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F3CE9-C179-15C1-2F80-17CCD65F3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F82D27-2004-986C-9F37-5661EE7F213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r>
              <a:rPr lang="en-GB" sz="5400" baseline="30000" dirty="0"/>
              <a:t>6</a:t>
            </a:r>
            <a:r>
              <a:rPr lang="en-GB" sz="5400" dirty="0"/>
              <a:t> And I praise with firmer faith</a:t>
            </a:r>
          </a:p>
          <a:p>
            <a:r>
              <a:rPr lang="en-GB" sz="5400" dirty="0"/>
              <a:t>Christ who vanquished pain and death,</a:t>
            </a:r>
          </a:p>
          <a:p>
            <a:r>
              <a:rPr lang="en-GB" sz="5400" dirty="0"/>
              <a:t>and to Christ enthroned above</a:t>
            </a:r>
          </a:p>
          <a:p>
            <a:r>
              <a:rPr lang="en-GB" sz="5400" dirty="0"/>
              <a:t>raise my song of selfless love.</a:t>
            </a:r>
          </a:p>
        </p:txBody>
      </p:sp>
    </p:spTree>
    <p:extLst>
      <p:ext uri="{BB962C8B-B14F-4D97-AF65-F5344CB8AC3E}">
        <p14:creationId xmlns:p14="http://schemas.microsoft.com/office/powerpoint/2010/main" val="5163090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0D904-19CF-42D5-FC80-40947A200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A133D6-A7D3-BD57-E90D-4806E72B80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Closing Prayer</a:t>
            </a:r>
          </a:p>
        </p:txBody>
      </p:sp>
    </p:spTree>
    <p:extLst>
      <p:ext uri="{BB962C8B-B14F-4D97-AF65-F5344CB8AC3E}">
        <p14:creationId xmlns:p14="http://schemas.microsoft.com/office/powerpoint/2010/main" val="19262122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1779</Words>
  <Application>Microsoft Office PowerPoint</Application>
  <PresentationFormat>Widescreen</PresentationFormat>
  <Paragraphs>170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198</cp:revision>
  <dcterms:created xsi:type="dcterms:W3CDTF">2020-12-22T16:57:36Z</dcterms:created>
  <dcterms:modified xsi:type="dcterms:W3CDTF">2025-04-15T17:28:20Z</dcterms:modified>
</cp:coreProperties>
</file>