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552" r:id="rId2"/>
    <p:sldId id="913" r:id="rId3"/>
    <p:sldId id="942" r:id="rId4"/>
    <p:sldId id="943" r:id="rId5"/>
    <p:sldId id="944" r:id="rId6"/>
    <p:sldId id="945" r:id="rId7"/>
    <p:sldId id="946" r:id="rId8"/>
    <p:sldId id="923" r:id="rId9"/>
    <p:sldId id="924" r:id="rId10"/>
    <p:sldId id="926" r:id="rId11"/>
    <p:sldId id="947" r:id="rId12"/>
    <p:sldId id="958" r:id="rId13"/>
    <p:sldId id="959" r:id="rId14"/>
    <p:sldId id="960" r:id="rId15"/>
    <p:sldId id="951" r:id="rId16"/>
    <p:sldId id="952" r:id="rId17"/>
    <p:sldId id="904" r:id="rId18"/>
    <p:sldId id="905" r:id="rId19"/>
    <p:sldId id="953" r:id="rId20"/>
    <p:sldId id="954" r:id="rId21"/>
    <p:sldId id="955" r:id="rId22"/>
    <p:sldId id="956" r:id="rId23"/>
    <p:sldId id="957" r:id="rId24"/>
    <p:sldId id="906" r:id="rId25"/>
    <p:sldId id="961" r:id="rId26"/>
    <p:sldId id="962" r:id="rId27"/>
    <p:sldId id="963" r:id="rId28"/>
    <p:sldId id="925" r:id="rId29"/>
    <p:sldId id="89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61" d="100"/>
          <a:sy n="61" d="100"/>
        </p:scale>
        <p:origin x="67" y="72"/>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07/05/2025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07/05/2025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07/05/2025</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11 May 2025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535899" y="245950"/>
            <a:ext cx="5425751" cy="6386364"/>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74  Praise to the Lord, the Almighty, the King of creation!</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687  (Psalm 36)</a:t>
            </a:r>
          </a:p>
          <a:p>
            <a:pPr>
              <a:spcAft>
                <a:spcPts val="600"/>
              </a:spcAft>
            </a:pPr>
            <a:r>
              <a:rPr lang="en-GB" dirty="0"/>
              <a:t>Readings:  Psalm 23. Revelation 7:9-10, 16-17</a:t>
            </a:r>
          </a:p>
          <a:p>
            <a:pPr>
              <a:spcAft>
                <a:spcPts val="600"/>
              </a:spcAft>
            </a:pPr>
            <a:r>
              <a:rPr lang="en-GB" dirty="0"/>
              <a:t>Hymn  293  Ye servants of God, your Master proclaim   </a:t>
            </a:r>
          </a:p>
          <a:p>
            <a:pPr>
              <a:spcAft>
                <a:spcPts val="600"/>
              </a:spcAft>
            </a:pPr>
            <a:r>
              <a:rPr lang="en-GB" dirty="0"/>
              <a:t>Reading:  John Ch 10 v 22-30                   </a:t>
            </a:r>
          </a:p>
          <a:p>
            <a:pPr>
              <a:spcAft>
                <a:spcPts val="600"/>
              </a:spcAft>
            </a:pPr>
            <a:r>
              <a:rPr lang="en-GB" dirty="0"/>
              <a:t>Anthem                     </a:t>
            </a:r>
          </a:p>
          <a:p>
            <a:pPr>
              <a:spcAft>
                <a:spcPts val="600"/>
              </a:spcAft>
            </a:pPr>
            <a:r>
              <a:rPr lang="en-GB" dirty="0"/>
              <a:t>Sermon</a:t>
            </a:r>
          </a:p>
          <a:p>
            <a:pPr>
              <a:spcAft>
                <a:spcPts val="600"/>
              </a:spcAft>
            </a:pPr>
            <a:r>
              <a:rPr lang="en-GB" dirty="0"/>
              <a:t>Hymn  552  The King of love my Shepherd is      </a:t>
            </a:r>
          </a:p>
          <a:p>
            <a:pPr>
              <a:spcAft>
                <a:spcPts val="600"/>
              </a:spcAft>
            </a:pPr>
            <a:r>
              <a:rPr lang="en-GB" dirty="0"/>
              <a:t>Prayers of intercession. Blessing of the offertory</a:t>
            </a:r>
          </a:p>
          <a:p>
            <a:pPr>
              <a:spcAft>
                <a:spcPts val="600"/>
              </a:spcAft>
            </a:pPr>
            <a:r>
              <a:rPr lang="en-GB" dirty="0"/>
              <a:t>Lord’s Prayer</a:t>
            </a:r>
          </a:p>
          <a:p>
            <a:pPr>
              <a:spcAft>
                <a:spcPts val="600"/>
              </a:spcAft>
            </a:pPr>
            <a:r>
              <a:rPr lang="en-GB" dirty="0"/>
              <a:t>Hymn  234  Jesus is Lord of all the earth</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483118" cy="5500254"/>
          </a:xfrm>
        </p:spPr>
        <p:txBody>
          <a:bodyPr/>
          <a:lstStyle/>
          <a:p>
            <a:r>
              <a:rPr lang="en-GB" sz="4000" baseline="30000" dirty="0"/>
              <a:t>1</a:t>
            </a:r>
            <a:r>
              <a:rPr lang="en-GB" sz="4000" dirty="0"/>
              <a:t> Praise to the Lord, the Almighty, the 	King of 	creation!</a:t>
            </a:r>
          </a:p>
          <a:p>
            <a:r>
              <a:rPr lang="en-GB" sz="4000" dirty="0"/>
              <a:t>O my soul, praise Him, for he is thy health 	and salvation:</a:t>
            </a:r>
          </a:p>
          <a:p>
            <a:r>
              <a:rPr lang="en-GB" sz="4000" dirty="0"/>
              <a:t>All ye who hear, brothers and sisters, draw 	near,</a:t>
            </a:r>
          </a:p>
          <a:p>
            <a:r>
              <a:rPr lang="en-GB" sz="4000" dirty="0"/>
              <a:t>Praise Him in glad adoration!</a:t>
            </a:r>
            <a:endParaRPr lang="en-GB" sz="3600" dirty="0"/>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354552" y="138113"/>
            <a:ext cx="11154698" cy="1507807"/>
          </a:xfrm>
        </p:spPr>
        <p:txBody>
          <a:bodyPr>
            <a:normAutofit/>
          </a:bodyPr>
          <a:lstStyle/>
          <a:p>
            <a:r>
              <a:rPr lang="en-GB" sz="3600" dirty="0"/>
              <a:t>Hymn 74 Praise to the Lord, the Almighty, the King of creation!</a:t>
            </a:r>
          </a:p>
        </p:txBody>
      </p:sp>
    </p:spTree>
    <p:extLst>
      <p:ext uri="{BB962C8B-B14F-4D97-AF65-F5344CB8AC3E}">
        <p14:creationId xmlns:p14="http://schemas.microsoft.com/office/powerpoint/2010/main" val="422390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427939" cy="6431857"/>
          </a:xfrm>
        </p:spPr>
        <p:txBody>
          <a:bodyPr/>
          <a:lstStyle/>
          <a:p>
            <a:pPr>
              <a:lnSpc>
                <a:spcPts val="6000"/>
              </a:lnSpc>
            </a:pPr>
            <a:r>
              <a:rPr lang="en-GB" sz="4800" baseline="30000" dirty="0"/>
              <a:t>2</a:t>
            </a:r>
            <a:r>
              <a:rPr lang="en-GB" sz="4800" dirty="0"/>
              <a:t> Praise to the Lord, who o’er all things 	so wondrously </a:t>
            </a:r>
            <a:r>
              <a:rPr lang="en-GB" sz="4800" dirty="0" err="1"/>
              <a:t>reigneth</a:t>
            </a:r>
            <a:r>
              <a:rPr lang="en-GB" sz="4800" dirty="0"/>
              <a:t>,</a:t>
            </a:r>
          </a:p>
          <a:p>
            <a:pPr>
              <a:lnSpc>
                <a:spcPts val="6000"/>
              </a:lnSpc>
            </a:pPr>
            <a:r>
              <a:rPr lang="en-GB" sz="4800" dirty="0"/>
              <a:t>Bears thee on eagle’s wings, and 	through all troubles </a:t>
            </a:r>
            <a:r>
              <a:rPr lang="en-GB" sz="4800" dirty="0" err="1"/>
              <a:t>sustaineth</a:t>
            </a:r>
            <a:r>
              <a:rPr lang="en-GB" sz="4800" dirty="0"/>
              <a:t>:</a:t>
            </a:r>
          </a:p>
          <a:p>
            <a:pPr>
              <a:lnSpc>
                <a:spcPts val="6000"/>
              </a:lnSpc>
            </a:pPr>
            <a:r>
              <a:rPr lang="en-GB" sz="4800" dirty="0"/>
              <a:t>Hast thou not seen all that is needful 	have been</a:t>
            </a:r>
          </a:p>
          <a:p>
            <a:pPr>
              <a:lnSpc>
                <a:spcPts val="6000"/>
              </a:lnSpc>
            </a:pPr>
            <a:r>
              <a:rPr lang="en-GB" sz="4800" dirty="0"/>
              <a:t>Granted in what He </a:t>
            </a:r>
            <a:r>
              <a:rPr lang="en-GB" sz="4800" dirty="0" err="1"/>
              <a:t>ordaineth</a:t>
            </a:r>
            <a:r>
              <a:rPr lang="en-GB" sz="4800" dirty="0"/>
              <a:t>?</a:t>
            </a:r>
          </a:p>
        </p:txBody>
      </p:sp>
    </p:spTree>
    <p:extLst>
      <p:ext uri="{BB962C8B-B14F-4D97-AF65-F5344CB8AC3E}">
        <p14:creationId xmlns:p14="http://schemas.microsoft.com/office/powerpoint/2010/main" val="2891811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427939" cy="6431857"/>
          </a:xfrm>
        </p:spPr>
        <p:txBody>
          <a:bodyPr/>
          <a:lstStyle/>
          <a:p>
            <a:pPr>
              <a:lnSpc>
                <a:spcPts val="6000"/>
              </a:lnSpc>
            </a:pPr>
            <a:r>
              <a:rPr lang="en-GB" sz="4800" baseline="30000" dirty="0"/>
              <a:t>3</a:t>
            </a:r>
            <a:r>
              <a:rPr lang="en-GB" sz="4800" dirty="0"/>
              <a:t> Praise to the Lord, who doth prosper 	thy work and defend thee!</a:t>
            </a:r>
          </a:p>
          <a:p>
            <a:pPr>
              <a:lnSpc>
                <a:spcPts val="6000"/>
              </a:lnSpc>
            </a:pPr>
            <a:r>
              <a:rPr lang="en-GB" sz="4800" dirty="0"/>
              <a:t>Surely His goodness and mercy here 	daily attend thee:</a:t>
            </a:r>
          </a:p>
          <a:p>
            <a:pPr>
              <a:lnSpc>
                <a:spcPts val="6000"/>
              </a:lnSpc>
            </a:pPr>
            <a:r>
              <a:rPr lang="en-GB" sz="4800" dirty="0"/>
              <a:t>Ponder anew what the Almighty </a:t>
            </a:r>
          </a:p>
          <a:p>
            <a:pPr>
              <a:lnSpc>
                <a:spcPts val="6000"/>
              </a:lnSpc>
            </a:pPr>
            <a:r>
              <a:rPr lang="en-GB" sz="4800" dirty="0"/>
              <a:t>	can do,</a:t>
            </a:r>
          </a:p>
          <a:p>
            <a:pPr>
              <a:lnSpc>
                <a:spcPts val="6000"/>
              </a:lnSpc>
            </a:pPr>
            <a:r>
              <a:rPr lang="en-GB" sz="4800" dirty="0"/>
              <a:t>Who with His love doth befriend thee.</a:t>
            </a:r>
          </a:p>
        </p:txBody>
      </p:sp>
    </p:spTree>
    <p:extLst>
      <p:ext uri="{BB962C8B-B14F-4D97-AF65-F5344CB8AC3E}">
        <p14:creationId xmlns:p14="http://schemas.microsoft.com/office/powerpoint/2010/main" val="16800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427939" cy="6431857"/>
          </a:xfrm>
        </p:spPr>
        <p:txBody>
          <a:bodyPr/>
          <a:lstStyle/>
          <a:p>
            <a:pPr>
              <a:lnSpc>
                <a:spcPts val="6000"/>
              </a:lnSpc>
            </a:pPr>
            <a:r>
              <a:rPr lang="en-GB" sz="4800" baseline="30000" dirty="0"/>
              <a:t>4</a:t>
            </a:r>
            <a:r>
              <a:rPr lang="en-GB" sz="4800" dirty="0"/>
              <a:t> Praise to the Lord, o let all that is in 	me adore Him!</a:t>
            </a:r>
          </a:p>
          <a:p>
            <a:pPr>
              <a:lnSpc>
                <a:spcPts val="6000"/>
              </a:lnSpc>
            </a:pPr>
            <a:r>
              <a:rPr lang="en-GB" sz="4800" dirty="0"/>
              <a:t>All that hath life and breath come 	now with praises before Him!</a:t>
            </a:r>
          </a:p>
          <a:p>
            <a:pPr>
              <a:lnSpc>
                <a:spcPts val="6000"/>
              </a:lnSpc>
            </a:pPr>
            <a:r>
              <a:rPr lang="en-GB" sz="4800" dirty="0"/>
              <a:t>Let the amen sound from his people 	again:</a:t>
            </a:r>
          </a:p>
          <a:p>
            <a:pPr>
              <a:lnSpc>
                <a:spcPts val="6000"/>
              </a:lnSpc>
            </a:pPr>
            <a:r>
              <a:rPr lang="en-GB" sz="4800" dirty="0"/>
              <a:t>Gladly for aye we adore Him!</a:t>
            </a:r>
          </a:p>
        </p:txBody>
      </p:sp>
    </p:spTree>
    <p:extLst>
      <p:ext uri="{BB962C8B-B14F-4D97-AF65-F5344CB8AC3E}">
        <p14:creationId xmlns:p14="http://schemas.microsoft.com/office/powerpoint/2010/main" val="20690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CDEF8-15A3-CFCD-AC8B-DF0AA281939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71B6AA-2180-6A0E-A9DC-ABC5C729AA70}"/>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4185924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155681" cy="5500254"/>
          </a:xfrm>
        </p:spPr>
        <p:txBody>
          <a:bodyPr/>
          <a:lstStyle/>
          <a:p>
            <a:r>
              <a:rPr lang="en-GB" sz="4800" baseline="30000" dirty="0"/>
              <a:t>1</a:t>
            </a:r>
            <a:r>
              <a:rPr lang="en-GB" sz="4800" dirty="0"/>
              <a:t> Thy mer­cy, Lord, is in the </a:t>
            </a:r>
            <a:r>
              <a:rPr lang="en-GB" sz="4800" dirty="0" err="1"/>
              <a:t>heav’ns</a:t>
            </a:r>
            <a:r>
              <a:rPr lang="en-GB" sz="4800" dirty="0"/>
              <a:t>;</a:t>
            </a:r>
          </a:p>
          <a:p>
            <a:r>
              <a:rPr lang="en-GB" sz="4800" dirty="0"/>
              <a:t>Thy truth doth reach the clouds;</a:t>
            </a:r>
          </a:p>
          <a:p>
            <a:r>
              <a:rPr lang="en-GB" sz="4800" dirty="0"/>
              <a:t>Thy jus­tice is like mount­ains great;</a:t>
            </a:r>
          </a:p>
          <a:p>
            <a:r>
              <a:rPr lang="en-GB" sz="4800" dirty="0"/>
              <a:t>Thy judg­ments deep as floods.</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a:xfrm>
            <a:off x="354552" y="138113"/>
            <a:ext cx="11154698" cy="803275"/>
          </a:xfrm>
        </p:spPr>
        <p:txBody>
          <a:bodyPr/>
          <a:lstStyle/>
          <a:p>
            <a:r>
              <a:rPr lang="fr-FR" dirty="0" err="1"/>
              <a:t>Hymn</a:t>
            </a:r>
            <a:r>
              <a:rPr lang="fr-FR" dirty="0"/>
              <a:t> </a:t>
            </a:r>
            <a:r>
              <a:rPr lang="en-GB" dirty="0"/>
              <a:t>687		Psalm 36</a:t>
            </a:r>
          </a:p>
        </p:txBody>
      </p:sp>
    </p:spTree>
    <p:extLst>
      <p:ext uri="{BB962C8B-B14F-4D97-AF65-F5344CB8AC3E}">
        <p14:creationId xmlns:p14="http://schemas.microsoft.com/office/powerpoint/2010/main" val="2599643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1594515" cy="6431857"/>
          </a:xfrm>
        </p:spPr>
        <p:txBody>
          <a:bodyPr/>
          <a:lstStyle/>
          <a:p>
            <a:r>
              <a:rPr lang="en-GB" sz="4800" baseline="30000" dirty="0"/>
              <a:t>2</a:t>
            </a:r>
            <a:r>
              <a:rPr lang="en-GB" sz="4800" dirty="0"/>
              <a:t> Lord, thou </a:t>
            </a:r>
            <a:r>
              <a:rPr lang="en-GB" sz="4800" dirty="0" err="1"/>
              <a:t>pre­serv­est</a:t>
            </a:r>
            <a:r>
              <a:rPr lang="en-GB" sz="4800" dirty="0"/>
              <a:t> man and beast;</a:t>
            </a:r>
          </a:p>
          <a:p>
            <a:r>
              <a:rPr lang="en-GB" sz="4800" dirty="0"/>
              <a:t>How pre­cious is thy grace!</a:t>
            </a:r>
          </a:p>
          <a:p>
            <a:r>
              <a:rPr lang="en-GB" sz="4800" dirty="0"/>
              <a:t>Therefore in sha­dow of Thy wings,</a:t>
            </a:r>
          </a:p>
          <a:p>
            <a:r>
              <a:rPr lang="en-GB" sz="4800" dirty="0"/>
              <a:t>Men’s sons their trust shall place.</a:t>
            </a:r>
          </a:p>
        </p:txBody>
      </p:sp>
    </p:spTree>
    <p:extLst>
      <p:ext uri="{BB962C8B-B14F-4D97-AF65-F5344CB8AC3E}">
        <p14:creationId xmlns:p14="http://schemas.microsoft.com/office/powerpoint/2010/main" val="1767584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1837670" cy="6431857"/>
          </a:xfrm>
        </p:spPr>
        <p:txBody>
          <a:bodyPr/>
          <a:lstStyle/>
          <a:p>
            <a:r>
              <a:rPr lang="en-GB" sz="5400" baseline="30000" dirty="0"/>
              <a:t>3</a:t>
            </a:r>
            <a:r>
              <a:rPr lang="en-GB" sz="5400" dirty="0"/>
              <a:t> They with the fat­ness of thy house</a:t>
            </a:r>
          </a:p>
          <a:p>
            <a:r>
              <a:rPr lang="en-GB" sz="5400" dirty="0"/>
              <a:t>Shall be well sa­tis­fied;</a:t>
            </a:r>
          </a:p>
          <a:p>
            <a:r>
              <a:rPr lang="en-GB" sz="5400" dirty="0"/>
              <a:t>From rivers of thy plea­sure thou</a:t>
            </a:r>
          </a:p>
          <a:p>
            <a:r>
              <a:rPr lang="en-GB" sz="5400" dirty="0"/>
              <a:t>Wilt drink to them pro­vide.</a:t>
            </a:r>
          </a:p>
        </p:txBody>
      </p:sp>
    </p:spTree>
    <p:extLst>
      <p:ext uri="{BB962C8B-B14F-4D97-AF65-F5344CB8AC3E}">
        <p14:creationId xmlns:p14="http://schemas.microsoft.com/office/powerpoint/2010/main" val="3773664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1584241" cy="6431857"/>
          </a:xfrm>
        </p:spPr>
        <p:txBody>
          <a:bodyPr/>
          <a:lstStyle/>
          <a:p>
            <a:r>
              <a:rPr lang="en-GB" sz="5400" baseline="30000" dirty="0"/>
              <a:t>4</a:t>
            </a:r>
            <a:r>
              <a:rPr lang="en-GB" sz="5400" dirty="0"/>
              <a:t> Because of life the fount­ain pure</a:t>
            </a:r>
          </a:p>
          <a:p>
            <a:r>
              <a:rPr lang="en-GB" sz="5400" dirty="0"/>
              <a:t>Remains alone with thee;</a:t>
            </a:r>
          </a:p>
          <a:p>
            <a:r>
              <a:rPr lang="en-GB" sz="5400" dirty="0"/>
              <a:t>And in that pur­est light of thine</a:t>
            </a:r>
          </a:p>
          <a:p>
            <a:r>
              <a:rPr lang="en-GB" sz="5400" dirty="0"/>
              <a:t>We clear­ly light shall see.</a:t>
            </a:r>
          </a:p>
        </p:txBody>
      </p:sp>
    </p:spTree>
    <p:extLst>
      <p:ext uri="{BB962C8B-B14F-4D97-AF65-F5344CB8AC3E}">
        <p14:creationId xmlns:p14="http://schemas.microsoft.com/office/powerpoint/2010/main" val="401111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808918" cy="5500254"/>
          </a:xfrm>
        </p:spPr>
        <p:txBody>
          <a:bodyPr/>
          <a:lstStyle/>
          <a:p>
            <a:r>
              <a:rPr lang="en-GB" sz="2800" dirty="0">
                <a:solidFill>
                  <a:schemeClr val="tx1">
                    <a:lumMod val="85000"/>
                  </a:schemeClr>
                </a:solidFill>
              </a:rPr>
              <a:t>The Divine Shepherd. A Psalm of David.</a:t>
            </a:r>
            <a:endParaRPr lang="en-GB" sz="3600" dirty="0">
              <a:solidFill>
                <a:schemeClr val="tx1">
                  <a:lumMod val="85000"/>
                </a:schemeClr>
              </a:solidFill>
            </a:endParaRPr>
          </a:p>
          <a:p>
            <a:r>
              <a:rPr lang="en-GB" sz="4000" baseline="30000" dirty="0"/>
              <a:t>1</a:t>
            </a:r>
            <a:r>
              <a:rPr lang="en-GB" sz="4000" dirty="0"/>
              <a:t> The Lord is my shepherd, I shall not want.</a:t>
            </a:r>
          </a:p>
          <a:p>
            <a:r>
              <a:rPr lang="en-GB" sz="4000" baseline="30000" dirty="0"/>
              <a:t>2</a:t>
            </a:r>
            <a:r>
              <a:rPr lang="en-GB" sz="4000" dirty="0"/>
              <a:t>     He makes me lie down in green pastures;</a:t>
            </a:r>
          </a:p>
          <a:p>
            <a:r>
              <a:rPr lang="en-GB" sz="4000" dirty="0"/>
              <a:t>he leads me beside still waters;</a:t>
            </a:r>
          </a:p>
          <a:p>
            <a:r>
              <a:rPr lang="en-GB" sz="4000" baseline="30000" dirty="0"/>
              <a:t>3</a:t>
            </a:r>
            <a:r>
              <a:rPr lang="en-GB" sz="4000" dirty="0"/>
              <a:t>     he restores my soul.</a:t>
            </a:r>
          </a:p>
          <a:p>
            <a:r>
              <a:rPr lang="en-GB" sz="4000" dirty="0"/>
              <a:t>He leads me in right paths</a:t>
            </a:r>
          </a:p>
          <a:p>
            <a:r>
              <a:rPr lang="en-GB" sz="4000" dirty="0"/>
              <a:t>    for his name’s sake.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 23</a:t>
            </a:r>
          </a:p>
        </p:txBody>
      </p:sp>
    </p:spTree>
    <p:extLst>
      <p:ext uri="{BB962C8B-B14F-4D97-AF65-F5344CB8AC3E}">
        <p14:creationId xmlns:p14="http://schemas.microsoft.com/office/powerpoint/2010/main" val="414100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174524" cy="6431857"/>
          </a:xfrm>
        </p:spPr>
        <p:txBody>
          <a:bodyPr/>
          <a:lstStyle/>
          <a:p>
            <a:r>
              <a:rPr lang="en-GB" sz="4000" baseline="30000" dirty="0"/>
              <a:t>4</a:t>
            </a:r>
            <a:r>
              <a:rPr lang="en-GB" sz="4000" dirty="0"/>
              <a:t> Even though I walk through the darkest valley,</a:t>
            </a:r>
          </a:p>
          <a:p>
            <a:r>
              <a:rPr lang="en-GB" sz="4000" dirty="0"/>
              <a:t>    I fear no evil;</a:t>
            </a:r>
          </a:p>
          <a:p>
            <a:r>
              <a:rPr lang="en-GB" sz="4000" dirty="0"/>
              <a:t>for you are with me;</a:t>
            </a:r>
          </a:p>
          <a:p>
            <a:r>
              <a:rPr lang="en-GB" sz="4000" dirty="0"/>
              <a:t>    your rod and your staff -</a:t>
            </a:r>
          </a:p>
          <a:p>
            <a:r>
              <a:rPr lang="en-GB" sz="4000" dirty="0"/>
              <a:t>    they comfort me.</a:t>
            </a:r>
          </a:p>
          <a:p>
            <a:r>
              <a:rPr lang="en-GB" sz="4000" baseline="30000" dirty="0"/>
              <a:t>5</a:t>
            </a:r>
            <a:r>
              <a:rPr lang="en-GB" sz="4000" dirty="0"/>
              <a:t> You prepare a table before me</a:t>
            </a:r>
          </a:p>
          <a:p>
            <a:r>
              <a:rPr lang="en-GB" sz="4000" dirty="0"/>
              <a:t>    in the presence of my enemies;</a:t>
            </a:r>
          </a:p>
          <a:p>
            <a:r>
              <a:rPr lang="en-GB" sz="4000" dirty="0"/>
              <a:t>you anoint my head with oil;</a:t>
            </a:r>
          </a:p>
          <a:p>
            <a:r>
              <a:rPr lang="en-GB" sz="4000" dirty="0"/>
              <a:t>    my cup overflows.</a:t>
            </a:r>
          </a:p>
        </p:txBody>
      </p:sp>
    </p:spTree>
    <p:extLst>
      <p:ext uri="{BB962C8B-B14F-4D97-AF65-F5344CB8AC3E}">
        <p14:creationId xmlns:p14="http://schemas.microsoft.com/office/powerpoint/2010/main" val="399619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362" y="117475"/>
            <a:ext cx="11323638" cy="6623050"/>
          </a:xfrm>
        </p:spPr>
        <p:txBody>
          <a:bodyPr/>
          <a:lstStyle/>
          <a:p>
            <a:r>
              <a:rPr lang="en-GB" sz="4000" baseline="30000" dirty="0"/>
              <a:t>6</a:t>
            </a:r>
            <a:r>
              <a:rPr lang="en-GB" sz="4000" dirty="0"/>
              <a:t> Surely goodness and mercy shall follow me</a:t>
            </a:r>
          </a:p>
          <a:p>
            <a:r>
              <a:rPr lang="en-GB" sz="4000" dirty="0"/>
              <a:t>    all the days of my life,</a:t>
            </a:r>
          </a:p>
          <a:p>
            <a:r>
              <a:rPr lang="en-GB" sz="4000" dirty="0"/>
              <a:t>and I shall dwell in the house of the Lord</a:t>
            </a:r>
          </a:p>
          <a:p>
            <a:r>
              <a:rPr lang="en-GB" sz="4000" dirty="0"/>
              <a:t>    my whole life long.</a:t>
            </a:r>
          </a:p>
        </p:txBody>
      </p:sp>
    </p:spTree>
    <p:extLst>
      <p:ext uri="{BB962C8B-B14F-4D97-AF65-F5344CB8AC3E}">
        <p14:creationId xmlns:p14="http://schemas.microsoft.com/office/powerpoint/2010/main" val="2974858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45227" cy="5500254"/>
          </a:xfrm>
        </p:spPr>
        <p:txBody>
          <a:bodyPr/>
          <a:lstStyle/>
          <a:p>
            <a:pPr>
              <a:lnSpc>
                <a:spcPts val="4400"/>
              </a:lnSpc>
            </a:pPr>
            <a:r>
              <a:rPr lang="en-GB" dirty="0">
                <a:solidFill>
                  <a:schemeClr val="tx1">
                    <a:lumMod val="85000"/>
                  </a:schemeClr>
                </a:solidFill>
              </a:rPr>
              <a:t>The multitude from every nation</a:t>
            </a:r>
            <a:endParaRPr lang="en-GB" sz="3600" dirty="0">
              <a:solidFill>
                <a:schemeClr val="tx1">
                  <a:lumMod val="85000"/>
                </a:schemeClr>
              </a:solidFill>
            </a:endParaRPr>
          </a:p>
          <a:p>
            <a:pPr>
              <a:lnSpc>
                <a:spcPts val="4400"/>
              </a:lnSpc>
            </a:pPr>
            <a:r>
              <a:rPr lang="en-GB" sz="3600" baseline="30000" dirty="0"/>
              <a:t>9</a:t>
            </a:r>
            <a:r>
              <a:rPr lang="en-GB" sz="3600" dirty="0"/>
              <a:t> After this I looked, and there was a great multitude that no one could count, from every nation, from all tribes and peoples and languages, standing before the throne and before the Lamb, robed in white, with palm branches in their hands. </a:t>
            </a:r>
            <a:r>
              <a:rPr lang="en-GB" sz="3600" baseline="30000" dirty="0"/>
              <a:t>10</a:t>
            </a:r>
            <a:r>
              <a:rPr lang="en-GB" sz="3600" dirty="0"/>
              <a:t> They cried out in a loud voice, saying,</a:t>
            </a:r>
          </a:p>
          <a:p>
            <a:pPr>
              <a:lnSpc>
                <a:spcPts val="4400"/>
              </a:lnSpc>
            </a:pPr>
            <a:r>
              <a:rPr lang="en-GB" sz="3600" dirty="0"/>
              <a:t>‘Salvation belongs to our God who is seated on the throne, and to the Lamb!’</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Revelation 7:9-10, 16-17</a:t>
            </a:r>
          </a:p>
        </p:txBody>
      </p:sp>
    </p:spTree>
    <p:extLst>
      <p:ext uri="{BB962C8B-B14F-4D97-AF65-F5344CB8AC3E}">
        <p14:creationId xmlns:p14="http://schemas.microsoft.com/office/powerpoint/2010/main" val="2403553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CD0B7-8267-E56F-395C-3B9A6CBDB521}"/>
              </a:ext>
            </a:extLst>
          </p:cNvPr>
          <p:cNvSpPr>
            <a:spLocks noGrp="1"/>
          </p:cNvSpPr>
          <p:nvPr>
            <p:ph sz="quarter" idx="13"/>
          </p:nvPr>
        </p:nvSpPr>
        <p:spPr>
          <a:xfrm>
            <a:off x="354330" y="102870"/>
            <a:ext cx="11421659" cy="6431857"/>
          </a:xfrm>
        </p:spPr>
        <p:txBody>
          <a:bodyPr/>
          <a:lstStyle/>
          <a:p>
            <a:r>
              <a:rPr lang="en-GB" sz="4400" baseline="30000" dirty="0"/>
              <a:t>16</a:t>
            </a:r>
            <a:r>
              <a:rPr lang="en-GB" sz="4400" dirty="0"/>
              <a:t> They will hunger no more, and thirst no more; the sun will not strike them,</a:t>
            </a:r>
          </a:p>
          <a:p>
            <a:r>
              <a:rPr lang="en-GB" sz="4400" dirty="0"/>
              <a:t>    nor any scorching heat;</a:t>
            </a:r>
          </a:p>
          <a:p>
            <a:r>
              <a:rPr lang="en-GB" sz="4400" baseline="30000" dirty="0"/>
              <a:t>17</a:t>
            </a:r>
            <a:r>
              <a:rPr lang="en-GB" sz="4400" dirty="0"/>
              <a:t> for the Lamb at the centre of the throne will be their shepherd,</a:t>
            </a:r>
          </a:p>
          <a:p>
            <a:r>
              <a:rPr lang="en-GB" sz="4400" dirty="0"/>
              <a:t>    and he will guide them to springs of the water of life,</a:t>
            </a:r>
          </a:p>
          <a:p>
            <a:r>
              <a:rPr lang="en-GB" sz="4400" dirty="0"/>
              <a:t>and God will wipe away every tear from their eyes.’</a:t>
            </a:r>
          </a:p>
        </p:txBody>
      </p:sp>
    </p:spTree>
    <p:extLst>
      <p:ext uri="{BB962C8B-B14F-4D97-AF65-F5344CB8AC3E}">
        <p14:creationId xmlns:p14="http://schemas.microsoft.com/office/powerpoint/2010/main" val="4093326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837670" cy="5500254"/>
          </a:xfrm>
        </p:spPr>
        <p:txBody>
          <a:bodyPr>
            <a:normAutofit lnSpcReduction="10000"/>
          </a:bodyPr>
          <a:lstStyle/>
          <a:p>
            <a:r>
              <a:rPr lang="en-GB" sz="4000" baseline="30000" dirty="0"/>
              <a:t>1</a:t>
            </a:r>
            <a:r>
              <a:rPr lang="en-GB" sz="4000" dirty="0"/>
              <a:t> Ye servants of God, your master proclaim;</a:t>
            </a:r>
          </a:p>
          <a:p>
            <a:r>
              <a:rPr lang="en-GB" sz="4000" dirty="0"/>
              <a:t>And publish abroad his wonderful name;</a:t>
            </a:r>
          </a:p>
          <a:p>
            <a:r>
              <a:rPr lang="en-GB" sz="4000" dirty="0"/>
              <a:t>The name all-victorious of Jesus extol;</a:t>
            </a:r>
          </a:p>
          <a:p>
            <a:r>
              <a:rPr lang="en-GB" sz="4000" dirty="0"/>
              <a:t>His Kingdom is glorious, and rules over all.</a:t>
            </a:r>
          </a:p>
          <a:p>
            <a:endParaRPr lang="en-GB" sz="4000" dirty="0"/>
          </a:p>
          <a:p>
            <a:r>
              <a:rPr lang="en-GB" sz="4000" baseline="30000" dirty="0"/>
              <a:t>2</a:t>
            </a:r>
            <a:r>
              <a:rPr lang="en-GB" sz="4000" dirty="0"/>
              <a:t> God </a:t>
            </a:r>
            <a:r>
              <a:rPr lang="en-GB" sz="4000" dirty="0" err="1"/>
              <a:t>ruleth</a:t>
            </a:r>
            <a:r>
              <a:rPr lang="en-GB" sz="4000" dirty="0"/>
              <a:t> on high, almighty to save;</a:t>
            </a:r>
          </a:p>
          <a:p>
            <a:r>
              <a:rPr lang="en-GB" sz="4000" dirty="0"/>
              <a:t>And still he is nigh his presence we have,</a:t>
            </a:r>
          </a:p>
          <a:p>
            <a:r>
              <a:rPr lang="en-GB" sz="4000" dirty="0"/>
              <a:t>The great congregation his triumph shall sing</a:t>
            </a:r>
          </a:p>
          <a:p>
            <a:r>
              <a:rPr lang="en-GB" sz="4000" dirty="0"/>
              <a:t>Ascribing salvation to Jesus our King.</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293 Ye servants of God, your Master proclaim</a:t>
            </a:r>
          </a:p>
        </p:txBody>
      </p:sp>
    </p:spTree>
    <p:extLst>
      <p:ext uri="{BB962C8B-B14F-4D97-AF65-F5344CB8AC3E}">
        <p14:creationId xmlns:p14="http://schemas.microsoft.com/office/powerpoint/2010/main" val="3221830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BCF832-5FC4-CE03-3211-E6138787A3C5}"/>
              </a:ext>
            </a:extLst>
          </p:cNvPr>
          <p:cNvSpPr>
            <a:spLocks noGrp="1"/>
          </p:cNvSpPr>
          <p:nvPr>
            <p:ph sz="quarter" idx="13"/>
          </p:nvPr>
        </p:nvSpPr>
        <p:spPr>
          <a:xfrm>
            <a:off x="868217" y="117764"/>
            <a:ext cx="10870702" cy="6622472"/>
          </a:xfrm>
        </p:spPr>
        <p:txBody>
          <a:bodyPr/>
          <a:lstStyle/>
          <a:p>
            <a:r>
              <a:rPr lang="en-GB" sz="3600" baseline="30000" dirty="0"/>
              <a:t>3</a:t>
            </a:r>
            <a:r>
              <a:rPr lang="en-GB" sz="3600" dirty="0"/>
              <a:t> Salvation to God who sits on the throne!</a:t>
            </a:r>
          </a:p>
          <a:p>
            <a:r>
              <a:rPr lang="en-GB" sz="3600" dirty="0"/>
              <a:t>Let all cry aloud and honour the Son:</a:t>
            </a:r>
          </a:p>
          <a:p>
            <a:r>
              <a:rPr lang="en-GB" sz="3600" dirty="0"/>
              <a:t>The praises of Jesus, the angels proclaim,</a:t>
            </a:r>
          </a:p>
          <a:p>
            <a:r>
              <a:rPr lang="en-GB" sz="3600" dirty="0"/>
              <a:t>Fall down on their faces, and worship the Lamb.</a:t>
            </a:r>
          </a:p>
          <a:p>
            <a:endParaRPr lang="en-GB" sz="3600" dirty="0"/>
          </a:p>
          <a:p>
            <a:r>
              <a:rPr lang="en-GB" sz="3600" baseline="30000" dirty="0"/>
              <a:t>4</a:t>
            </a:r>
            <a:r>
              <a:rPr lang="en-GB" sz="3600" dirty="0"/>
              <a:t> Then let us adore, and give him his right;</a:t>
            </a:r>
          </a:p>
          <a:p>
            <a:r>
              <a:rPr lang="en-GB" sz="3600" dirty="0"/>
              <a:t>All glory and power, and wisdom and might;</a:t>
            </a:r>
          </a:p>
          <a:p>
            <a:r>
              <a:rPr lang="en-GB" sz="3600" dirty="0"/>
              <a:t>All honour and blessing, with angels above,</a:t>
            </a:r>
          </a:p>
          <a:p>
            <a:r>
              <a:rPr lang="en-GB" sz="3600" dirty="0"/>
              <a:t>And thanks never ceasing, and infinite love.</a:t>
            </a:r>
          </a:p>
        </p:txBody>
      </p:sp>
    </p:spTree>
    <p:extLst>
      <p:ext uri="{BB962C8B-B14F-4D97-AF65-F5344CB8AC3E}">
        <p14:creationId xmlns:p14="http://schemas.microsoft.com/office/powerpoint/2010/main" val="682851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dirty="0">
                <a:solidFill>
                  <a:schemeClr val="tx1">
                    <a:lumMod val="85000"/>
                  </a:schemeClr>
                </a:solidFill>
              </a:rPr>
              <a:t>Jesus Is Rejected by the Jews</a:t>
            </a:r>
            <a:endParaRPr lang="en-GB" sz="3600" dirty="0">
              <a:solidFill>
                <a:schemeClr val="tx1">
                  <a:lumMod val="85000"/>
                </a:schemeClr>
              </a:solidFill>
            </a:endParaRPr>
          </a:p>
          <a:p>
            <a:r>
              <a:rPr lang="en-GB" sz="3600" baseline="30000" dirty="0"/>
              <a:t>22</a:t>
            </a:r>
            <a:r>
              <a:rPr lang="en-GB" sz="3600" dirty="0"/>
              <a:t> At that time the festival of the Dedication took place in Jerusalem. It was winter, </a:t>
            </a:r>
            <a:r>
              <a:rPr lang="en-GB" sz="3600" baseline="30000" dirty="0"/>
              <a:t>23</a:t>
            </a:r>
            <a:r>
              <a:rPr lang="en-GB" sz="3600" dirty="0"/>
              <a:t> and Jesus was walking in the temple, in the portico of Solomon. </a:t>
            </a:r>
            <a:r>
              <a:rPr lang="en-GB" sz="3600" baseline="30000" dirty="0"/>
              <a:t>24</a:t>
            </a:r>
            <a:r>
              <a:rPr lang="en-GB" sz="3600" dirty="0"/>
              <a:t> So the Jews gathered around him and said to him, ‘How long will you keep us in suspense? If you are the Messiah, tell us plainly.’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normAutofit/>
          </a:bodyPr>
          <a:lstStyle/>
          <a:p>
            <a:r>
              <a:rPr lang="en-GB" dirty="0"/>
              <a:t>John 10: 22-30</a:t>
            </a:r>
          </a:p>
        </p:txBody>
      </p:sp>
    </p:spTree>
    <p:extLst>
      <p:ext uri="{BB962C8B-B14F-4D97-AF65-F5344CB8AC3E}">
        <p14:creationId xmlns:p14="http://schemas.microsoft.com/office/powerpoint/2010/main" val="3720195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29" y="102870"/>
            <a:ext cx="11511355" cy="6431857"/>
          </a:xfrm>
        </p:spPr>
        <p:txBody>
          <a:bodyPr/>
          <a:lstStyle/>
          <a:p>
            <a:r>
              <a:rPr lang="en-GB" sz="3600" baseline="30000" dirty="0"/>
              <a:t>25</a:t>
            </a:r>
            <a:r>
              <a:rPr lang="en-GB" sz="3600" dirty="0"/>
              <a:t> Jesus answered, ‘I have told you, and you do not believe. The works that I do in my Father’s name testify to me; </a:t>
            </a:r>
            <a:r>
              <a:rPr lang="en-GB" sz="3600" baseline="30000" dirty="0"/>
              <a:t>26</a:t>
            </a:r>
            <a:r>
              <a:rPr lang="en-GB" sz="3600" dirty="0"/>
              <a:t> but you do not believe, because you do not belong to my sheep. </a:t>
            </a:r>
            <a:r>
              <a:rPr lang="en-GB" sz="3600" baseline="30000" dirty="0"/>
              <a:t>27</a:t>
            </a:r>
            <a:r>
              <a:rPr lang="en-GB" sz="3600" dirty="0"/>
              <a:t> My sheep hear my voice. I know them, and they follow me. </a:t>
            </a:r>
            <a:r>
              <a:rPr lang="en-GB" sz="3600" baseline="30000" dirty="0"/>
              <a:t>28</a:t>
            </a:r>
            <a:r>
              <a:rPr lang="en-GB" sz="3600" dirty="0"/>
              <a:t> I give them eternal life, and they will never perish. No one will snatch them out of my hand. </a:t>
            </a:r>
            <a:r>
              <a:rPr lang="en-GB" sz="3600" baseline="30000" dirty="0"/>
              <a:t>29</a:t>
            </a:r>
            <a:r>
              <a:rPr lang="en-GB" sz="3600" dirty="0"/>
              <a:t> What my Father has given me is greater than all else, and no one can snatch it out of the Father’s hand. </a:t>
            </a:r>
            <a:r>
              <a:rPr lang="en-GB" sz="3600" baseline="30000" dirty="0"/>
              <a:t>30</a:t>
            </a:r>
            <a:r>
              <a:rPr lang="en-GB" sz="3600" dirty="0"/>
              <a:t> The Father and I are one.’</a:t>
            </a:r>
          </a:p>
        </p:txBody>
      </p:sp>
    </p:spTree>
    <p:extLst>
      <p:ext uri="{BB962C8B-B14F-4D97-AF65-F5344CB8AC3E}">
        <p14:creationId xmlns:p14="http://schemas.microsoft.com/office/powerpoint/2010/main" val="2814754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6FDDC-C3D3-4335-D779-611588854D8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B6932A-9C81-E9DB-0C89-B2F27FE3D416}"/>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2541751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837670" cy="5500254"/>
          </a:xfrm>
        </p:spPr>
        <p:txBody>
          <a:bodyPr>
            <a:normAutofit lnSpcReduction="10000"/>
          </a:bodyPr>
          <a:lstStyle/>
          <a:p>
            <a:r>
              <a:rPr lang="en-GB" sz="4000" baseline="30000" dirty="0"/>
              <a:t>1</a:t>
            </a:r>
            <a:r>
              <a:rPr lang="en-GB" sz="4000" dirty="0"/>
              <a:t> The King of love my shepherd is,</a:t>
            </a:r>
          </a:p>
          <a:p>
            <a:r>
              <a:rPr lang="en-GB" sz="4000" dirty="0"/>
              <a:t>whose goodness </a:t>
            </a:r>
            <a:r>
              <a:rPr lang="en-GB" sz="4000" dirty="0" err="1"/>
              <a:t>faileth</a:t>
            </a:r>
            <a:r>
              <a:rPr lang="en-GB" sz="4000" dirty="0"/>
              <a:t> never.</a:t>
            </a:r>
          </a:p>
          <a:p>
            <a:r>
              <a:rPr lang="en-GB" sz="4000" dirty="0"/>
              <a:t>I nothing lack if I am his,</a:t>
            </a:r>
          </a:p>
          <a:p>
            <a:r>
              <a:rPr lang="en-GB" sz="4000" dirty="0"/>
              <a:t>and he is mine forever.</a:t>
            </a:r>
          </a:p>
          <a:p>
            <a:endParaRPr lang="en-GB" sz="4000" dirty="0"/>
          </a:p>
          <a:p>
            <a:r>
              <a:rPr lang="en-GB" sz="4000" baseline="30000" dirty="0"/>
              <a:t>2</a:t>
            </a:r>
            <a:r>
              <a:rPr lang="en-GB" sz="4000" dirty="0"/>
              <a:t> Where streams of living water flow,</a:t>
            </a:r>
          </a:p>
          <a:p>
            <a:r>
              <a:rPr lang="en-GB" sz="4000" dirty="0"/>
              <a:t>my ransomed soul he leadeth;</a:t>
            </a:r>
          </a:p>
          <a:p>
            <a:r>
              <a:rPr lang="en-GB" sz="4000" dirty="0"/>
              <a:t>and where the verdant pastures grow,</a:t>
            </a:r>
          </a:p>
          <a:p>
            <a:r>
              <a:rPr lang="en-GB" sz="4000" dirty="0"/>
              <a:t>with food celestial </a:t>
            </a:r>
            <a:r>
              <a:rPr lang="en-GB" sz="4000" dirty="0" err="1"/>
              <a:t>feedeth</a:t>
            </a:r>
            <a:r>
              <a:rPr lang="en-GB" sz="4000" dirty="0"/>
              <a:t>.</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552 The King of love my Shepherd is</a:t>
            </a:r>
          </a:p>
        </p:txBody>
      </p:sp>
    </p:spTree>
    <p:extLst>
      <p:ext uri="{BB962C8B-B14F-4D97-AF65-F5344CB8AC3E}">
        <p14:creationId xmlns:p14="http://schemas.microsoft.com/office/powerpoint/2010/main" val="2664222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BCF832-5FC4-CE03-3211-E6138787A3C5}"/>
              </a:ext>
            </a:extLst>
          </p:cNvPr>
          <p:cNvSpPr>
            <a:spLocks noGrp="1"/>
          </p:cNvSpPr>
          <p:nvPr>
            <p:ph sz="quarter" idx="13"/>
          </p:nvPr>
        </p:nvSpPr>
        <p:spPr>
          <a:xfrm>
            <a:off x="868217" y="117764"/>
            <a:ext cx="10870702" cy="6622472"/>
          </a:xfrm>
        </p:spPr>
        <p:txBody>
          <a:bodyPr/>
          <a:lstStyle/>
          <a:p>
            <a:r>
              <a:rPr lang="en-GB" sz="3600" baseline="30000" dirty="0"/>
              <a:t>3</a:t>
            </a:r>
            <a:r>
              <a:rPr lang="en-GB" sz="3600" dirty="0"/>
              <a:t> Perverse and foolish, oft I strayed,</a:t>
            </a:r>
          </a:p>
          <a:p>
            <a:r>
              <a:rPr lang="en-GB" sz="3600" dirty="0"/>
              <a:t>but yet in love he sought me;</a:t>
            </a:r>
          </a:p>
          <a:p>
            <a:r>
              <a:rPr lang="en-GB" sz="3600" dirty="0"/>
              <a:t>and on his shoulder gently laid,</a:t>
            </a:r>
          </a:p>
          <a:p>
            <a:r>
              <a:rPr lang="en-GB" sz="3600" dirty="0"/>
              <a:t>and home, rejoicing, brought me.</a:t>
            </a:r>
          </a:p>
          <a:p>
            <a:endParaRPr lang="en-GB" sz="3600" dirty="0"/>
          </a:p>
          <a:p>
            <a:r>
              <a:rPr lang="en-GB" sz="3600" baseline="30000" dirty="0"/>
              <a:t>4</a:t>
            </a:r>
            <a:r>
              <a:rPr lang="en-GB" sz="3600" dirty="0"/>
              <a:t> In death's dark vale I fear no ill,</a:t>
            </a:r>
          </a:p>
          <a:p>
            <a:r>
              <a:rPr lang="en-GB" sz="3600" dirty="0"/>
              <a:t>with thee, dear Lord, beside me;</a:t>
            </a:r>
          </a:p>
          <a:p>
            <a:r>
              <a:rPr lang="en-GB" sz="3600" dirty="0"/>
              <a:t>thy rod and staff my comfort still,</a:t>
            </a:r>
          </a:p>
          <a:p>
            <a:r>
              <a:rPr lang="en-GB" sz="3600" dirty="0"/>
              <a:t>thy cross before to guide me.</a:t>
            </a:r>
          </a:p>
        </p:txBody>
      </p:sp>
    </p:spTree>
    <p:extLst>
      <p:ext uri="{BB962C8B-B14F-4D97-AF65-F5344CB8AC3E}">
        <p14:creationId xmlns:p14="http://schemas.microsoft.com/office/powerpoint/2010/main" val="349075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598B-BA49-7261-F78F-28E3511643F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5E652EC-FDC9-930A-81D9-350420796469}"/>
              </a:ext>
            </a:extLst>
          </p:cNvPr>
          <p:cNvSpPr>
            <a:spLocks noGrp="1"/>
          </p:cNvSpPr>
          <p:nvPr>
            <p:ph sz="quarter" idx="13"/>
          </p:nvPr>
        </p:nvSpPr>
        <p:spPr>
          <a:xfrm>
            <a:off x="868217" y="117764"/>
            <a:ext cx="10870702" cy="6622472"/>
          </a:xfrm>
        </p:spPr>
        <p:txBody>
          <a:bodyPr/>
          <a:lstStyle/>
          <a:p>
            <a:r>
              <a:rPr lang="en-GB" sz="3600" baseline="30000" dirty="0"/>
              <a:t>5</a:t>
            </a:r>
            <a:r>
              <a:rPr lang="en-GB" sz="3600" dirty="0"/>
              <a:t> Thou </a:t>
            </a:r>
            <a:r>
              <a:rPr lang="en-GB" sz="3600" dirty="0" err="1"/>
              <a:t>spreadst</a:t>
            </a:r>
            <a:r>
              <a:rPr lang="en-GB" sz="3600" dirty="0"/>
              <a:t> a table in my sight;</a:t>
            </a:r>
          </a:p>
          <a:p>
            <a:r>
              <a:rPr lang="en-GB" sz="3600" dirty="0"/>
              <a:t>thy unction grace </a:t>
            </a:r>
            <a:r>
              <a:rPr lang="en-GB" sz="3600" dirty="0" err="1"/>
              <a:t>bestoweth</a:t>
            </a:r>
            <a:r>
              <a:rPr lang="en-GB" sz="3600" dirty="0"/>
              <a:t>;</a:t>
            </a:r>
          </a:p>
          <a:p>
            <a:r>
              <a:rPr lang="en-GB" sz="3600" dirty="0"/>
              <a:t>and O what transport of delight</a:t>
            </a:r>
          </a:p>
          <a:p>
            <a:r>
              <a:rPr lang="en-GB" sz="3600" dirty="0"/>
              <a:t>from thy pure chalice </a:t>
            </a:r>
            <a:r>
              <a:rPr lang="en-GB" sz="3600" dirty="0" err="1"/>
              <a:t>floweth</a:t>
            </a:r>
            <a:r>
              <a:rPr lang="en-GB" sz="3600" dirty="0"/>
              <a:t>!</a:t>
            </a:r>
          </a:p>
          <a:p>
            <a:endParaRPr lang="en-GB" sz="3600" dirty="0"/>
          </a:p>
          <a:p>
            <a:r>
              <a:rPr lang="en-GB" sz="3600" baseline="30000" dirty="0"/>
              <a:t>6</a:t>
            </a:r>
            <a:r>
              <a:rPr lang="en-GB" sz="3600" dirty="0"/>
              <a:t> And so through all the length of days,</a:t>
            </a:r>
          </a:p>
          <a:p>
            <a:r>
              <a:rPr lang="en-GB" sz="3600" dirty="0"/>
              <a:t>thy goodness </a:t>
            </a:r>
            <a:r>
              <a:rPr lang="en-GB" sz="3600" dirty="0" err="1"/>
              <a:t>faileth</a:t>
            </a:r>
            <a:r>
              <a:rPr lang="en-GB" sz="3600" dirty="0"/>
              <a:t> never;</a:t>
            </a:r>
          </a:p>
          <a:p>
            <a:r>
              <a:rPr lang="en-GB" sz="3600" dirty="0"/>
              <a:t>Good Shepherd, may I sing thy praise</a:t>
            </a:r>
          </a:p>
          <a:p>
            <a:r>
              <a:rPr lang="en-GB" sz="3600" dirty="0"/>
              <a:t>within thy house forever.</a:t>
            </a:r>
          </a:p>
        </p:txBody>
      </p:sp>
    </p:spTree>
    <p:extLst>
      <p:ext uri="{BB962C8B-B14F-4D97-AF65-F5344CB8AC3E}">
        <p14:creationId xmlns:p14="http://schemas.microsoft.com/office/powerpoint/2010/main" val="1419610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65EC4-4782-AD19-1004-45AC0D67D75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969859-D765-B93F-4CBA-05BE618A2E0D}"/>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offertory</a:t>
            </a:r>
          </a:p>
          <a:p>
            <a:r>
              <a:rPr lang="en-GB" dirty="0"/>
              <a:t>Lord’s Prayer</a:t>
            </a:r>
          </a:p>
        </p:txBody>
      </p:sp>
    </p:spTree>
    <p:extLst>
      <p:ext uri="{BB962C8B-B14F-4D97-AF65-F5344CB8AC3E}">
        <p14:creationId xmlns:p14="http://schemas.microsoft.com/office/powerpoint/2010/main" val="886021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837670" cy="5500254"/>
          </a:xfrm>
        </p:spPr>
        <p:txBody>
          <a:bodyPr>
            <a:normAutofit fontScale="92500" lnSpcReduction="10000"/>
          </a:bodyPr>
          <a:lstStyle/>
          <a:p>
            <a:r>
              <a:rPr lang="en-GB" sz="4000" dirty="0"/>
              <a:t>		Alleluia, alleluia, </a:t>
            </a:r>
          </a:p>
          <a:p>
            <a:r>
              <a:rPr lang="en-GB" sz="4000" dirty="0"/>
              <a:t>		give thanks to the risen Lord,</a:t>
            </a:r>
          </a:p>
          <a:p>
            <a:r>
              <a:rPr lang="en-GB" sz="4000" dirty="0"/>
              <a:t>		Alleluia, alleluia, </a:t>
            </a:r>
          </a:p>
          <a:p>
            <a:r>
              <a:rPr lang="en-GB" sz="4000" dirty="0"/>
              <a:t>		give praise to His name.</a:t>
            </a:r>
          </a:p>
          <a:p>
            <a:endParaRPr lang="en-GB" sz="4000" dirty="0"/>
          </a:p>
          <a:p>
            <a:r>
              <a:rPr lang="en-GB" sz="4000" baseline="30000" dirty="0"/>
              <a:t>1</a:t>
            </a:r>
            <a:r>
              <a:rPr lang="en-GB" sz="4000" dirty="0"/>
              <a:t> Jesus is Lord of all the earth.</a:t>
            </a:r>
          </a:p>
          <a:p>
            <a:r>
              <a:rPr lang="en-GB" sz="4000" dirty="0"/>
              <a:t>He is the King of creation.</a:t>
            </a:r>
          </a:p>
          <a:p>
            <a:endParaRPr lang="en-GB" sz="4000" dirty="0"/>
          </a:p>
          <a:p>
            <a:r>
              <a:rPr lang="en-GB" sz="4000" baseline="30000" dirty="0"/>
              <a:t>2</a:t>
            </a:r>
            <a:r>
              <a:rPr lang="en-GB" sz="4000" dirty="0"/>
              <a:t> Spread the good news o’er all the earth.</a:t>
            </a:r>
          </a:p>
          <a:p>
            <a:r>
              <a:rPr lang="en-GB" sz="4000" dirty="0"/>
              <a:t>Jesus has died and has risen. </a:t>
            </a:r>
          </a:p>
          <a:p>
            <a:endParaRPr lang="en-GB" sz="4000" dirty="0"/>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552 </a:t>
            </a:r>
            <a:r>
              <a:rPr lang="en-GB" sz="3200" dirty="0"/>
              <a:t>Jesus Is Lord Of All The Earth</a:t>
            </a:r>
            <a:endParaRPr lang="en-GB" dirty="0"/>
          </a:p>
        </p:txBody>
      </p:sp>
    </p:spTree>
    <p:extLst>
      <p:ext uri="{BB962C8B-B14F-4D97-AF65-F5344CB8AC3E}">
        <p14:creationId xmlns:p14="http://schemas.microsoft.com/office/powerpoint/2010/main" val="461285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BCF832-5FC4-CE03-3211-E6138787A3C5}"/>
              </a:ext>
            </a:extLst>
          </p:cNvPr>
          <p:cNvSpPr>
            <a:spLocks noGrp="1"/>
          </p:cNvSpPr>
          <p:nvPr>
            <p:ph sz="quarter" idx="13"/>
          </p:nvPr>
        </p:nvSpPr>
        <p:spPr>
          <a:xfrm>
            <a:off x="868217" y="117764"/>
            <a:ext cx="10870702" cy="6622472"/>
          </a:xfrm>
        </p:spPr>
        <p:txBody>
          <a:bodyPr/>
          <a:lstStyle/>
          <a:p>
            <a:r>
              <a:rPr lang="en-GB" sz="3600" dirty="0"/>
              <a:t>	Alleluia, alleluia, give thanks to the risen Lord,</a:t>
            </a:r>
          </a:p>
          <a:p>
            <a:r>
              <a:rPr lang="en-GB" sz="3600" dirty="0"/>
              <a:t>	Alleluia, alleluia, give praise to His name.</a:t>
            </a:r>
          </a:p>
          <a:p>
            <a:endParaRPr lang="en-GB" sz="1050" dirty="0"/>
          </a:p>
          <a:p>
            <a:endParaRPr lang="en-GB" sz="1400" dirty="0"/>
          </a:p>
          <a:p>
            <a:r>
              <a:rPr lang="en-GB" sz="4000" baseline="30000" dirty="0"/>
              <a:t>3</a:t>
            </a:r>
            <a:r>
              <a:rPr lang="en-GB" sz="4000" dirty="0"/>
              <a:t> We have been crucified with Christ.</a:t>
            </a:r>
          </a:p>
          <a:p>
            <a:r>
              <a:rPr lang="en-GB" sz="4000" dirty="0"/>
              <a:t>Now we shall live for ever. </a:t>
            </a:r>
          </a:p>
          <a:p>
            <a:endParaRPr lang="en-GB" sz="1400" dirty="0"/>
          </a:p>
          <a:p>
            <a:r>
              <a:rPr lang="en-GB" sz="4000" baseline="30000" dirty="0"/>
              <a:t>4</a:t>
            </a:r>
            <a:r>
              <a:rPr lang="en-GB" sz="4000" dirty="0"/>
              <a:t> Come, let us praise the living God,</a:t>
            </a:r>
          </a:p>
          <a:p>
            <a:r>
              <a:rPr lang="en-GB" sz="4000" dirty="0"/>
              <a:t>Joyfully sing to our Saviour.</a:t>
            </a:r>
          </a:p>
        </p:txBody>
      </p:sp>
    </p:spTree>
    <p:extLst>
      <p:ext uri="{BB962C8B-B14F-4D97-AF65-F5344CB8AC3E}">
        <p14:creationId xmlns:p14="http://schemas.microsoft.com/office/powerpoint/2010/main" val="615787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1502</Words>
  <Application>Microsoft Office PowerPoint</Application>
  <PresentationFormat>Widescreen</PresentationFormat>
  <Paragraphs>173</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194</cp:revision>
  <dcterms:created xsi:type="dcterms:W3CDTF">2020-12-22T16:57:36Z</dcterms:created>
  <dcterms:modified xsi:type="dcterms:W3CDTF">2025-05-07T20:59:36Z</dcterms:modified>
</cp:coreProperties>
</file>