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29" r:id="rId4"/>
    <p:sldId id="930" r:id="rId5"/>
    <p:sldId id="931" r:id="rId6"/>
    <p:sldId id="932" r:id="rId7"/>
    <p:sldId id="942" r:id="rId8"/>
    <p:sldId id="943" r:id="rId9"/>
    <p:sldId id="944" r:id="rId10"/>
    <p:sldId id="960" r:id="rId11"/>
    <p:sldId id="961" r:id="rId12"/>
    <p:sldId id="962" r:id="rId13"/>
    <p:sldId id="947" r:id="rId14"/>
    <p:sldId id="948" r:id="rId15"/>
    <p:sldId id="949" r:id="rId16"/>
    <p:sldId id="950" r:id="rId17"/>
    <p:sldId id="923" r:id="rId18"/>
    <p:sldId id="924" r:id="rId19"/>
    <p:sldId id="951" r:id="rId20"/>
    <p:sldId id="952" r:id="rId21"/>
    <p:sldId id="915" r:id="rId22"/>
    <p:sldId id="954" r:id="rId23"/>
    <p:sldId id="955" r:id="rId24"/>
    <p:sldId id="956" r:id="rId25"/>
    <p:sldId id="957" r:id="rId26"/>
    <p:sldId id="958" r:id="rId27"/>
    <p:sldId id="926" r:id="rId28"/>
    <p:sldId id="959" r:id="rId29"/>
    <p:sldId id="925" r:id="rId30"/>
    <p:sldId id="92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62" d="100"/>
          <a:sy n="62" d="100"/>
        </p:scale>
        <p:origin x="605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13/05/2025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210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 May 2025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Rev Claire Wilson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7" y="231913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490179" y="158874"/>
            <a:ext cx="5788701" cy="64633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Hymn 353 There’s a wideness in God’s mercy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474 Brother, sister, let me serve you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Revelation 21: 1-6</a:t>
            </a:r>
          </a:p>
          <a:p>
            <a:pPr>
              <a:spcAft>
                <a:spcPts val="600"/>
              </a:spcAft>
            </a:pPr>
            <a:r>
              <a:rPr lang="en-GB" dirty="0"/>
              <a:t>Choir: Anthem 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John 13: 31-35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349 I heard the voice of Jesus say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Intercession. Blessing the Offertory.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663 Love divine (tune 2)</a:t>
            </a:r>
          </a:p>
          <a:p>
            <a:pPr>
              <a:spcAft>
                <a:spcPts val="600"/>
              </a:spcAft>
            </a:pPr>
            <a:r>
              <a:rPr lang="en-GB" dirty="0"/>
              <a:t>Sacrament of Holy Communion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191 Songs of thankfulness and praise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and Sung Amen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226719-874E-D321-A94D-CB1752274436}"/>
              </a:ext>
            </a:extLst>
          </p:cNvPr>
          <p:cNvSpPr txBox="1"/>
          <p:nvPr/>
        </p:nvSpPr>
        <p:spPr>
          <a:xfrm>
            <a:off x="6505267" y="5568047"/>
            <a:ext cx="5425751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Organ prelude</a:t>
            </a:r>
          </a:p>
          <a:p>
            <a:pPr>
              <a:spcAft>
                <a:spcPts val="600"/>
              </a:spcAft>
            </a:pPr>
            <a:r>
              <a:rPr lang="en-GB" dirty="0"/>
              <a:t>Was der Ferge </a:t>
            </a:r>
            <a:r>
              <a:rPr lang="en-GB" dirty="0" err="1"/>
              <a:t>erzählt</a:t>
            </a:r>
            <a:r>
              <a:rPr lang="en-GB" dirty="0"/>
              <a:t> (The Ferryman's Story): </a:t>
            </a:r>
          </a:p>
          <a:p>
            <a:pPr>
              <a:spcAft>
                <a:spcPts val="600"/>
              </a:spcAft>
            </a:pPr>
            <a:r>
              <a:rPr lang="en-GB" dirty="0"/>
              <a:t>Sigfrid Karg-Elert. 1914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Opening words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There's a wideness in God’s mercy</a:t>
            </a:r>
          </a:p>
          <a:p>
            <a:r>
              <a:rPr lang="en-GB" sz="3600" dirty="0"/>
              <a:t>like the wideness of the sea;</a:t>
            </a:r>
          </a:p>
          <a:p>
            <a:r>
              <a:rPr lang="en-GB" sz="3600" dirty="0"/>
              <a:t>there's a kindness in his justice</a:t>
            </a:r>
          </a:p>
          <a:p>
            <a:r>
              <a:rPr lang="en-GB" sz="3600" dirty="0"/>
              <a:t>which is more than liberty.</a:t>
            </a:r>
          </a:p>
          <a:p>
            <a:endParaRPr lang="en-GB" sz="900" dirty="0"/>
          </a:p>
          <a:p>
            <a:r>
              <a:rPr lang="en-GB" sz="3600" baseline="30000" dirty="0"/>
              <a:t>2</a:t>
            </a:r>
            <a:r>
              <a:rPr lang="en-GB" sz="3600" dirty="0"/>
              <a:t> There is plentiful redemption</a:t>
            </a:r>
          </a:p>
          <a:p>
            <a:r>
              <a:rPr lang="en-GB" sz="3600" dirty="0"/>
              <a:t>through the blood that has been shed;</a:t>
            </a:r>
          </a:p>
          <a:p>
            <a:r>
              <a:rPr lang="en-GB" sz="3600" dirty="0"/>
              <a:t>there is joy for all the members</a:t>
            </a:r>
          </a:p>
          <a:p>
            <a:r>
              <a:rPr lang="en-GB" sz="3600" dirty="0"/>
              <a:t>in the sorrows of the Head.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353 There’s a wideness in God’s mercy</a:t>
            </a:r>
          </a:p>
        </p:txBody>
      </p:sp>
    </p:spTree>
    <p:extLst>
      <p:ext uri="{BB962C8B-B14F-4D97-AF65-F5344CB8AC3E}">
        <p14:creationId xmlns:p14="http://schemas.microsoft.com/office/powerpoint/2010/main" val="146512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There is grace enough for thousands</a:t>
            </a:r>
          </a:p>
          <a:p>
            <a:r>
              <a:rPr lang="en-GB" sz="4000" dirty="0"/>
              <a:t>of new worlds as great as this;</a:t>
            </a:r>
          </a:p>
          <a:p>
            <a:r>
              <a:rPr lang="en-GB" sz="4000" dirty="0"/>
              <a:t>there is room for fresh creations</a:t>
            </a:r>
          </a:p>
          <a:p>
            <a:r>
              <a:rPr lang="en-GB" sz="4000" dirty="0"/>
              <a:t>in that upper home of bliss.</a:t>
            </a:r>
          </a:p>
          <a:p>
            <a:endParaRPr lang="en-GB" sz="1100" dirty="0"/>
          </a:p>
          <a:p>
            <a:r>
              <a:rPr lang="en-GB" sz="4000" baseline="30000" dirty="0"/>
              <a:t>4</a:t>
            </a:r>
            <a:r>
              <a:rPr lang="en-GB" sz="4000" dirty="0"/>
              <a:t> For the love of God is broader</a:t>
            </a:r>
          </a:p>
          <a:p>
            <a:r>
              <a:rPr lang="en-GB" sz="4000" dirty="0"/>
              <a:t>than the measure of our mind,</a:t>
            </a:r>
          </a:p>
          <a:p>
            <a:r>
              <a:rPr lang="en-GB" sz="4000" dirty="0"/>
              <a:t>and the heart of the Eternal</a:t>
            </a:r>
          </a:p>
          <a:p>
            <a:r>
              <a:rPr lang="en-GB" sz="4000" dirty="0"/>
              <a:t>is most wonderfully kind.</a:t>
            </a:r>
          </a:p>
        </p:txBody>
      </p:sp>
    </p:spTree>
    <p:extLst>
      <p:ext uri="{BB962C8B-B14F-4D97-AF65-F5344CB8AC3E}">
        <p14:creationId xmlns:p14="http://schemas.microsoft.com/office/powerpoint/2010/main" val="114813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5</a:t>
            </a:r>
            <a:r>
              <a:rPr lang="en-GB" sz="4000" dirty="0"/>
              <a:t> But we make his love too narrow</a:t>
            </a:r>
          </a:p>
          <a:p>
            <a:r>
              <a:rPr lang="en-GB" sz="4000" dirty="0"/>
              <a:t>by false limits of our own;</a:t>
            </a:r>
          </a:p>
          <a:p>
            <a:r>
              <a:rPr lang="en-GB" sz="4000" dirty="0"/>
              <a:t>and we magnify his strictness</a:t>
            </a:r>
          </a:p>
          <a:p>
            <a:r>
              <a:rPr lang="en-GB" sz="4000" dirty="0"/>
              <a:t>with a zeal he would not own.</a:t>
            </a:r>
          </a:p>
          <a:p>
            <a:endParaRPr lang="en-GB" sz="1100" dirty="0"/>
          </a:p>
          <a:p>
            <a:r>
              <a:rPr lang="en-GB" sz="4000" baseline="30000" dirty="0"/>
              <a:t>6</a:t>
            </a:r>
            <a:r>
              <a:rPr lang="en-GB" sz="4000" dirty="0"/>
              <a:t> If our love were but </a:t>
            </a:r>
            <a:r>
              <a:rPr lang="en-GB" sz="4000"/>
              <a:t>more simple</a:t>
            </a:r>
            <a:r>
              <a:rPr lang="en-GB" sz="4000" dirty="0"/>
              <a:t>,</a:t>
            </a:r>
          </a:p>
          <a:p>
            <a:r>
              <a:rPr lang="en-GB" sz="4000" dirty="0"/>
              <a:t>we should take him at his word;</a:t>
            </a:r>
          </a:p>
          <a:p>
            <a:r>
              <a:rPr lang="en-GB" sz="4000" dirty="0"/>
              <a:t>and our lives would be illumined</a:t>
            </a:r>
          </a:p>
          <a:p>
            <a:r>
              <a:rPr lang="en-GB" sz="4000" dirty="0"/>
              <a:t>by the of the Lord.</a:t>
            </a:r>
          </a:p>
        </p:txBody>
      </p:sp>
    </p:spTree>
    <p:extLst>
      <p:ext uri="{BB962C8B-B14F-4D97-AF65-F5344CB8AC3E}">
        <p14:creationId xmlns:p14="http://schemas.microsoft.com/office/powerpoint/2010/main" val="50899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9A4AD-9BAE-18B6-C142-472FA07D7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ED7B75-DAE3-C8E0-36C9-E5F898B9C5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329428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Brother, sister, let me serve you,</a:t>
            </a:r>
          </a:p>
          <a:p>
            <a:r>
              <a:rPr lang="en-GB" dirty="0"/>
              <a:t>let me be as Christ to you;</a:t>
            </a:r>
          </a:p>
          <a:p>
            <a:r>
              <a:rPr lang="en-GB" dirty="0"/>
              <a:t>pray that I may have the grace to</a:t>
            </a:r>
          </a:p>
          <a:p>
            <a:r>
              <a:rPr lang="en-GB" dirty="0"/>
              <a:t>let you be my servant too.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We are pilgrims on a journey,</a:t>
            </a:r>
          </a:p>
          <a:p>
            <a:r>
              <a:rPr lang="en-GB" dirty="0"/>
              <a:t>and companions on the road;</a:t>
            </a:r>
          </a:p>
          <a:p>
            <a:r>
              <a:rPr lang="en-GB" dirty="0"/>
              <a:t>we are here to help each other</a:t>
            </a:r>
          </a:p>
          <a:p>
            <a:r>
              <a:rPr lang="en-GB" dirty="0"/>
              <a:t>walk the mile and bear the load.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474 Brother, sister, let me serve you</a:t>
            </a:r>
          </a:p>
        </p:txBody>
      </p:sp>
    </p:spTree>
    <p:extLst>
      <p:ext uri="{BB962C8B-B14F-4D97-AF65-F5344CB8AC3E}">
        <p14:creationId xmlns:p14="http://schemas.microsoft.com/office/powerpoint/2010/main" val="3475819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6CD7A-55EF-E21D-D05F-01EAEA38013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I will hold the Christ-light for you</a:t>
            </a:r>
          </a:p>
          <a:p>
            <a:r>
              <a:rPr lang="en-GB" dirty="0"/>
              <a:t>in the night time of your fear;</a:t>
            </a:r>
          </a:p>
          <a:p>
            <a:r>
              <a:rPr lang="en-GB" dirty="0"/>
              <a:t>I will hold my hand out to you,</a:t>
            </a:r>
          </a:p>
          <a:p>
            <a:r>
              <a:rPr lang="en-GB" dirty="0"/>
              <a:t>speak the peace you long to hear.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I will weep when you are weeping;</a:t>
            </a:r>
          </a:p>
          <a:p>
            <a:r>
              <a:rPr lang="en-GB" dirty="0"/>
              <a:t>I will share your joy and sorrow</a:t>
            </a:r>
          </a:p>
          <a:p>
            <a:r>
              <a:rPr lang="en-GB" dirty="0"/>
              <a:t>when you laugh, I’ll laugh with you;</a:t>
            </a:r>
          </a:p>
          <a:p>
            <a:r>
              <a:rPr lang="en-GB" dirty="0"/>
              <a:t>till we’ve seen the journey through</a:t>
            </a:r>
          </a:p>
        </p:txBody>
      </p:sp>
    </p:spTree>
    <p:extLst>
      <p:ext uri="{BB962C8B-B14F-4D97-AF65-F5344CB8AC3E}">
        <p14:creationId xmlns:p14="http://schemas.microsoft.com/office/powerpoint/2010/main" val="173042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6CD7A-55EF-E21D-D05F-01EAEA38013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5</a:t>
            </a:r>
            <a:r>
              <a:rPr lang="en-GB" dirty="0"/>
              <a:t> When we sing to God in heaven</a:t>
            </a:r>
          </a:p>
          <a:p>
            <a:r>
              <a:rPr lang="en-GB" dirty="0"/>
              <a:t>we shall find such harmony,</a:t>
            </a:r>
          </a:p>
          <a:p>
            <a:r>
              <a:rPr lang="en-GB" dirty="0"/>
              <a:t>born of all we’ve known together</a:t>
            </a:r>
          </a:p>
          <a:p>
            <a:r>
              <a:rPr lang="en-GB" dirty="0"/>
              <a:t>of Christ’s love and agony.</a:t>
            </a:r>
          </a:p>
          <a:p>
            <a:endParaRPr lang="en-GB" dirty="0"/>
          </a:p>
          <a:p>
            <a:r>
              <a:rPr lang="en-GB" baseline="30000" dirty="0"/>
              <a:t>6</a:t>
            </a:r>
            <a:r>
              <a:rPr lang="en-GB" dirty="0"/>
              <a:t> Brother, sister, let me serve you,</a:t>
            </a:r>
          </a:p>
          <a:p>
            <a:r>
              <a:rPr lang="en-GB" dirty="0"/>
              <a:t>let me as Christ to you;</a:t>
            </a:r>
          </a:p>
          <a:p>
            <a:r>
              <a:rPr lang="en-GB" dirty="0"/>
              <a:t>pray that I may have the grace to</a:t>
            </a:r>
          </a:p>
          <a:p>
            <a:r>
              <a:rPr lang="en-GB" dirty="0"/>
              <a:t>let you be my servant too.</a:t>
            </a:r>
          </a:p>
        </p:txBody>
      </p:sp>
    </p:spTree>
    <p:extLst>
      <p:ext uri="{BB962C8B-B14F-4D97-AF65-F5344CB8AC3E}">
        <p14:creationId xmlns:p14="http://schemas.microsoft.com/office/powerpoint/2010/main" val="50946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GB" sz="3600" dirty="0">
                <a:solidFill>
                  <a:schemeClr val="tx1">
                    <a:lumMod val="85000"/>
                  </a:schemeClr>
                </a:solidFill>
              </a:rPr>
              <a:t>The New Heaven and the New Earth</a:t>
            </a:r>
          </a:p>
          <a:p>
            <a:pPr>
              <a:lnSpc>
                <a:spcPts val="4400"/>
              </a:lnSpc>
            </a:pPr>
            <a:r>
              <a:rPr lang="en-GB" sz="3600" baseline="30000" dirty="0"/>
              <a:t>1</a:t>
            </a:r>
            <a:r>
              <a:rPr lang="en-GB" sz="3600" dirty="0"/>
              <a:t> Then I saw a new heaven and a new earth; for the first heaven and the first earth had passed away, and the sea was no more. </a:t>
            </a:r>
            <a:r>
              <a:rPr lang="en-GB" sz="3600" baseline="30000" dirty="0"/>
              <a:t>2</a:t>
            </a:r>
            <a:r>
              <a:rPr lang="en-GB" sz="3600" dirty="0"/>
              <a:t> And I saw the holy city, the new Jerusalem, coming down out of heaven from God, prepared as a bride adorned for her husband. </a:t>
            </a:r>
            <a:r>
              <a:rPr lang="en-GB" sz="3600" baseline="30000" dirty="0"/>
              <a:t>3</a:t>
            </a:r>
            <a:r>
              <a:rPr lang="en-GB" sz="3600" dirty="0"/>
              <a:t> And I heard a loud voice from the throne saying,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Revelation 21: 1-6</a:t>
            </a:r>
          </a:p>
        </p:txBody>
      </p:sp>
    </p:spTree>
    <p:extLst>
      <p:ext uri="{BB962C8B-B14F-4D97-AF65-F5344CB8AC3E}">
        <p14:creationId xmlns:p14="http://schemas.microsoft.com/office/powerpoint/2010/main" val="1370197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CD0B7-8267-E56F-395C-3B9A6CBDB5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093124" cy="6622472"/>
          </a:xfrm>
        </p:spPr>
        <p:txBody>
          <a:bodyPr/>
          <a:lstStyle/>
          <a:p>
            <a:r>
              <a:rPr lang="en-GB" sz="3600" dirty="0"/>
              <a:t>‘See, the home of God is among mortals.</a:t>
            </a:r>
          </a:p>
          <a:p>
            <a:r>
              <a:rPr lang="en-GB" sz="3600" dirty="0"/>
              <a:t>He will dwell with them;</a:t>
            </a:r>
          </a:p>
          <a:p>
            <a:r>
              <a:rPr lang="en-GB" sz="3600" dirty="0"/>
              <a:t>they will be his peoples,</a:t>
            </a:r>
          </a:p>
          <a:p>
            <a:r>
              <a:rPr lang="en-GB" sz="3600" dirty="0"/>
              <a:t>and God himself will be with them;</a:t>
            </a:r>
          </a:p>
          <a:p>
            <a:r>
              <a:rPr lang="en-GB" sz="3600" baseline="30000" dirty="0"/>
              <a:t>4</a:t>
            </a:r>
            <a:r>
              <a:rPr lang="en-GB" sz="3600" dirty="0"/>
              <a:t> he will wipe every tear from their eyes.</a:t>
            </a:r>
          </a:p>
          <a:p>
            <a:r>
              <a:rPr lang="en-GB" sz="3600" dirty="0"/>
              <a:t>Death will be no more;</a:t>
            </a:r>
          </a:p>
          <a:p>
            <a:r>
              <a:rPr lang="en-GB" sz="3600" dirty="0"/>
              <a:t>mourning and crying and pain will be no more,</a:t>
            </a:r>
          </a:p>
          <a:p>
            <a:r>
              <a:rPr lang="en-GB" sz="3600" dirty="0"/>
              <a:t>for the first things have passed away.’</a:t>
            </a:r>
          </a:p>
        </p:txBody>
      </p:sp>
    </p:spTree>
    <p:extLst>
      <p:ext uri="{BB962C8B-B14F-4D97-AF65-F5344CB8AC3E}">
        <p14:creationId xmlns:p14="http://schemas.microsoft.com/office/powerpoint/2010/main" val="373856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6A89-8737-C9BC-E2B9-492687C0F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6E060-6B0D-4F6A-7486-9899144394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093124" cy="6622472"/>
          </a:xfrm>
        </p:spPr>
        <p:txBody>
          <a:bodyPr/>
          <a:lstStyle/>
          <a:p>
            <a:r>
              <a:rPr lang="en-GB" sz="3600" baseline="30000" dirty="0"/>
              <a:t>5</a:t>
            </a:r>
            <a:r>
              <a:rPr lang="en-GB" sz="3600" dirty="0"/>
              <a:t> And the one who was seated on the throne said, ‘See, I am making all things new.’ Also he said, ‘Write this, for these words are trustworthy and true.’ </a:t>
            </a:r>
            <a:r>
              <a:rPr lang="en-GB" sz="3600" baseline="30000" dirty="0"/>
              <a:t>6</a:t>
            </a:r>
            <a:r>
              <a:rPr lang="en-GB" sz="3600" dirty="0"/>
              <a:t> Then he said to me, ‘It is done! I am the Alpha and the Omega, the beginning and the end. To the thirsty I will give water as a gift from the spring of the water of life.</a:t>
            </a:r>
          </a:p>
        </p:txBody>
      </p:sp>
    </p:spTree>
    <p:extLst>
      <p:ext uri="{BB962C8B-B14F-4D97-AF65-F5344CB8AC3E}">
        <p14:creationId xmlns:p14="http://schemas.microsoft.com/office/powerpoint/2010/main" val="1022938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29B9-EE43-0F59-20F6-798331CBF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0ECCFF-1BCA-01CE-993A-1370ADA926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30968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The New Commandment</a:t>
            </a:r>
            <a:endParaRPr lang="en-GB" sz="36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3600" baseline="30000" dirty="0"/>
              <a:t>31</a:t>
            </a:r>
            <a:r>
              <a:rPr lang="en-GB" sz="3600" dirty="0"/>
              <a:t> When he had gone out, Jesus said, ‘Now the Son of Man has been glorified, and God has been glorified in him. </a:t>
            </a:r>
            <a:r>
              <a:rPr lang="en-GB" sz="3600" baseline="30000" dirty="0"/>
              <a:t>32</a:t>
            </a:r>
            <a:r>
              <a:rPr lang="en-GB" sz="3600" dirty="0"/>
              <a:t> If God has been glorified in him, God will also glorify him in himself and will glorify him at once. </a:t>
            </a:r>
            <a:r>
              <a:rPr lang="en-GB" sz="3600" baseline="30000" dirty="0"/>
              <a:t>33</a:t>
            </a:r>
            <a:r>
              <a:rPr lang="en-GB" sz="3600" dirty="0"/>
              <a:t> Little children, I am with you only a little longer. You will look for me; and as I said to the Jews so now I say to you, “Where I am going, you cannot come.”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/>
          <a:p>
            <a:r>
              <a:rPr lang="en-GB" dirty="0"/>
              <a:t>John 13: 31-35</a:t>
            </a:r>
          </a:p>
        </p:txBody>
      </p:sp>
    </p:spTree>
    <p:extLst>
      <p:ext uri="{BB962C8B-B14F-4D97-AF65-F5344CB8AC3E}">
        <p14:creationId xmlns:p14="http://schemas.microsoft.com/office/powerpoint/2010/main" val="10034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34</a:t>
            </a:r>
            <a:r>
              <a:rPr lang="en-GB" sz="3600" dirty="0"/>
              <a:t> I give you a new commandment, that you love one another. Just as I have loved you, you also should love one another. </a:t>
            </a:r>
            <a:r>
              <a:rPr lang="en-GB" sz="3600" baseline="30000" dirty="0"/>
              <a:t>35</a:t>
            </a:r>
            <a:r>
              <a:rPr lang="en-GB" sz="3600" dirty="0"/>
              <a:t> By this everyone will know that you are my disciples, if you have love for one another.’</a:t>
            </a:r>
          </a:p>
        </p:txBody>
      </p:sp>
    </p:spTree>
    <p:extLst>
      <p:ext uri="{BB962C8B-B14F-4D97-AF65-F5344CB8AC3E}">
        <p14:creationId xmlns:p14="http://schemas.microsoft.com/office/powerpoint/2010/main" val="2661675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3CD67-84B2-F921-93A9-5FF6F1174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86377A-C272-601F-BAFE-E6399F80B2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3628133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I heard the voice of Jesus say,</a:t>
            </a:r>
          </a:p>
          <a:p>
            <a:r>
              <a:rPr lang="en-GB" dirty="0"/>
              <a:t>“Come unto Me and rest;</a:t>
            </a:r>
          </a:p>
          <a:p>
            <a:r>
              <a:rPr lang="en-GB" dirty="0"/>
              <a:t>Lay down, thou weary one, lay down</a:t>
            </a:r>
          </a:p>
          <a:p>
            <a:r>
              <a:rPr lang="en-GB" dirty="0"/>
              <a:t>Thy head upon My breast.”</a:t>
            </a:r>
          </a:p>
          <a:p>
            <a:r>
              <a:rPr lang="en-GB" dirty="0"/>
              <a:t>I came to Jesus as I was,</a:t>
            </a:r>
          </a:p>
          <a:p>
            <a:r>
              <a:rPr lang="en-GB" dirty="0"/>
              <a:t>Weary and worn and sad;</a:t>
            </a:r>
          </a:p>
          <a:p>
            <a:r>
              <a:rPr lang="en-GB" dirty="0"/>
              <a:t>I found in Him a resting place,</a:t>
            </a:r>
          </a:p>
          <a:p>
            <a:r>
              <a:rPr lang="en-GB" dirty="0"/>
              <a:t>And He has made me glad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349 I heard the voice of Jesus say</a:t>
            </a:r>
          </a:p>
        </p:txBody>
      </p:sp>
    </p:spTree>
    <p:extLst>
      <p:ext uri="{BB962C8B-B14F-4D97-AF65-F5344CB8AC3E}">
        <p14:creationId xmlns:p14="http://schemas.microsoft.com/office/powerpoint/2010/main" val="3764311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012" y="103188"/>
            <a:ext cx="11672335" cy="643096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I heard the voice of Jesus say,</a:t>
            </a:r>
          </a:p>
          <a:p>
            <a:r>
              <a:rPr lang="en-GB" sz="4000" dirty="0"/>
              <a:t>“Behold, I freely give the living water; </a:t>
            </a:r>
          </a:p>
          <a:p>
            <a:r>
              <a:rPr lang="en-GB" sz="4000" dirty="0"/>
              <a:t>	thirsty one,</a:t>
            </a:r>
          </a:p>
          <a:p>
            <a:r>
              <a:rPr lang="en-GB" sz="4000" dirty="0"/>
              <a:t>Stoop down, and drink, and live.”</a:t>
            </a:r>
          </a:p>
          <a:p>
            <a:r>
              <a:rPr lang="en-GB" sz="4000" dirty="0"/>
              <a:t>I came to Jesus, and I drank of that life-giving 	stream;</a:t>
            </a:r>
          </a:p>
          <a:p>
            <a:r>
              <a:rPr lang="en-GB" sz="4000" dirty="0"/>
              <a:t>My thirst was quenched, my soul revived,</a:t>
            </a:r>
          </a:p>
          <a:p>
            <a:r>
              <a:rPr lang="en-GB" sz="4000" dirty="0"/>
              <a:t>And now I live in Him.</a:t>
            </a:r>
          </a:p>
        </p:txBody>
      </p:sp>
    </p:spTree>
    <p:extLst>
      <p:ext uri="{BB962C8B-B14F-4D97-AF65-F5344CB8AC3E}">
        <p14:creationId xmlns:p14="http://schemas.microsoft.com/office/powerpoint/2010/main" val="1400244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013" y="103188"/>
            <a:ext cx="11563004" cy="6430962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I heard the voice of Jesus say,</a:t>
            </a:r>
          </a:p>
          <a:p>
            <a:r>
              <a:rPr lang="en-GB" sz="4000" dirty="0"/>
              <a:t>“I am this dark world’s Light; look unto Me, thy 	morn shall rise,</a:t>
            </a:r>
          </a:p>
          <a:p>
            <a:r>
              <a:rPr lang="en-GB" sz="4000" dirty="0"/>
              <a:t>And all thy day be bright.”</a:t>
            </a:r>
          </a:p>
          <a:p>
            <a:r>
              <a:rPr lang="en-GB" sz="4000" dirty="0"/>
              <a:t>I looked to Jesus, and I found in Him my Star, 	my Sun;</a:t>
            </a:r>
          </a:p>
          <a:p>
            <a:r>
              <a:rPr lang="en-GB" sz="4000" dirty="0"/>
              <a:t>And in that light of life I’ll walk,</a:t>
            </a:r>
          </a:p>
          <a:p>
            <a:r>
              <a:rPr lang="en-GB" sz="4000" dirty="0"/>
              <a:t>Till travelling days are done.</a:t>
            </a:r>
          </a:p>
        </p:txBody>
      </p:sp>
    </p:spTree>
    <p:extLst>
      <p:ext uri="{BB962C8B-B14F-4D97-AF65-F5344CB8AC3E}">
        <p14:creationId xmlns:p14="http://schemas.microsoft.com/office/powerpoint/2010/main" val="1006588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6824-C01F-9B8E-6C22-D43965629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7B502A-0294-CBA2-05C2-BB08EB49A0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Blessing the Offertory</a:t>
            </a:r>
          </a:p>
          <a:p>
            <a:r>
              <a:rPr lang="en-GB" dirty="0"/>
              <a:t>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741525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Love divine, all loves excelling, </a:t>
            </a:r>
          </a:p>
          <a:p>
            <a:r>
              <a:rPr lang="en-GB" sz="3600" dirty="0"/>
              <a:t>joy of heaven, to earth come down,</a:t>
            </a:r>
          </a:p>
          <a:p>
            <a:r>
              <a:rPr lang="en-GB" sz="3600" dirty="0"/>
              <a:t>fix in us thy humble dwelling, </a:t>
            </a:r>
          </a:p>
          <a:p>
            <a:r>
              <a:rPr lang="en-GB" sz="3600" dirty="0"/>
              <a:t>all thy faithful mercies crown.</a:t>
            </a:r>
          </a:p>
          <a:p>
            <a:r>
              <a:rPr lang="en-GB" sz="3600" dirty="0"/>
              <a:t>Jesus, thou art all compassion, </a:t>
            </a:r>
          </a:p>
          <a:p>
            <a:r>
              <a:rPr lang="en-GB" sz="3600" dirty="0"/>
              <a:t>pure, unbounded love thou art.</a:t>
            </a:r>
          </a:p>
          <a:p>
            <a:r>
              <a:rPr lang="en-GB" sz="3600" dirty="0"/>
              <a:t>Visit us with thy salvation;</a:t>
            </a:r>
          </a:p>
          <a:p>
            <a:r>
              <a:rPr lang="en-GB" sz="3600" dirty="0"/>
              <a:t>enter every trembling heart.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663 Love divine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64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Come, Almighty, to deliver, </a:t>
            </a:r>
          </a:p>
          <a:p>
            <a:r>
              <a:rPr lang="en-GB" sz="3600" dirty="0"/>
              <a:t>let us all thy life receive.</a:t>
            </a:r>
          </a:p>
          <a:p>
            <a:r>
              <a:rPr lang="en-GB" sz="3600" dirty="0"/>
              <a:t>Suddenly return, and never, </a:t>
            </a:r>
          </a:p>
          <a:p>
            <a:r>
              <a:rPr lang="en-GB" sz="3600" dirty="0"/>
              <a:t>nevermore they temples leave.</a:t>
            </a:r>
          </a:p>
          <a:p>
            <a:r>
              <a:rPr lang="en-GB" sz="3600" dirty="0"/>
              <a:t>Thee we would be always blessing, </a:t>
            </a:r>
          </a:p>
          <a:p>
            <a:r>
              <a:rPr lang="en-GB" sz="3600" dirty="0"/>
              <a:t>serve thee as thy hosts above,</a:t>
            </a:r>
          </a:p>
          <a:p>
            <a:r>
              <a:rPr lang="en-GB" sz="3600" dirty="0"/>
              <a:t>pray, and praise thee without ceasing, </a:t>
            </a:r>
          </a:p>
          <a:p>
            <a:r>
              <a:rPr lang="en-GB" sz="3600" dirty="0"/>
              <a:t>glory in thy perfect love.</a:t>
            </a:r>
          </a:p>
        </p:txBody>
      </p:sp>
    </p:spTree>
    <p:extLst>
      <p:ext uri="{BB962C8B-B14F-4D97-AF65-F5344CB8AC3E}">
        <p14:creationId xmlns:p14="http://schemas.microsoft.com/office/powerpoint/2010/main" val="1403196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Finish, then, thy new creation; </a:t>
            </a:r>
          </a:p>
          <a:p>
            <a:r>
              <a:rPr lang="en-GB" sz="3600" dirty="0"/>
              <a:t>true and spotless let us be.</a:t>
            </a:r>
          </a:p>
          <a:p>
            <a:r>
              <a:rPr lang="en-GB" sz="3600" dirty="0"/>
              <a:t>Let us see thy great salvation </a:t>
            </a:r>
          </a:p>
          <a:p>
            <a:r>
              <a:rPr lang="en-GB" sz="3600" dirty="0"/>
              <a:t>perfectly restored in thee.</a:t>
            </a:r>
          </a:p>
          <a:p>
            <a:r>
              <a:rPr lang="en-GB" sz="3600" dirty="0"/>
              <a:t>Changed from glory into glory, </a:t>
            </a:r>
          </a:p>
          <a:p>
            <a:r>
              <a:rPr lang="en-GB" sz="3600" dirty="0"/>
              <a:t>till in heaven we take our place,</a:t>
            </a:r>
          </a:p>
          <a:p>
            <a:r>
              <a:rPr lang="en-GB" sz="3600" dirty="0"/>
              <a:t>till we cast our crowns before thee, </a:t>
            </a:r>
          </a:p>
          <a:p>
            <a:r>
              <a:rPr lang="en-GB" sz="3600" dirty="0"/>
              <a:t>lost in wonder, love and praise.</a:t>
            </a:r>
          </a:p>
        </p:txBody>
      </p:sp>
    </p:spTree>
    <p:extLst>
      <p:ext uri="{BB962C8B-B14F-4D97-AF65-F5344CB8AC3E}">
        <p14:creationId xmlns:p14="http://schemas.microsoft.com/office/powerpoint/2010/main" val="711101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B137-D61F-0610-ACAF-038161B65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FB8776-CE9B-7E22-8E40-6B992E8E22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Sacrament of Holy Communion</a:t>
            </a:r>
          </a:p>
        </p:txBody>
      </p:sp>
    </p:spTree>
    <p:extLst>
      <p:ext uri="{BB962C8B-B14F-4D97-AF65-F5344CB8AC3E}">
        <p14:creationId xmlns:p14="http://schemas.microsoft.com/office/powerpoint/2010/main" val="1869881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Songs of thankfulness and praise,</a:t>
            </a:r>
          </a:p>
          <a:p>
            <a:r>
              <a:rPr lang="en-GB" sz="4400" dirty="0"/>
              <a:t>Jesus, Lord, to you we raise,</a:t>
            </a:r>
          </a:p>
          <a:p>
            <a:r>
              <a:rPr lang="en-GB" sz="4400" dirty="0"/>
              <a:t>manifested by the star</a:t>
            </a:r>
          </a:p>
          <a:p>
            <a:r>
              <a:rPr lang="en-GB" sz="4400" dirty="0"/>
              <a:t>to the Magi from afar,</a:t>
            </a:r>
          </a:p>
          <a:p>
            <a:r>
              <a:rPr lang="en-GB" sz="4400" dirty="0"/>
              <a:t>branch of royal David's stem,</a:t>
            </a:r>
          </a:p>
          <a:p>
            <a:r>
              <a:rPr lang="en-GB" sz="4400" dirty="0"/>
              <a:t>in your birth at Bethlehem.</a:t>
            </a:r>
          </a:p>
          <a:p>
            <a:r>
              <a:rPr lang="en-GB" sz="4400" dirty="0"/>
              <a:t>Praise to you, the ever-blest</a:t>
            </a:r>
          </a:p>
          <a:p>
            <a:r>
              <a:rPr lang="en-GB" sz="4400" dirty="0"/>
              <a:t>God in flesh made manifest.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191 Songs of thankfulness and praise</a:t>
            </a:r>
          </a:p>
        </p:txBody>
      </p:sp>
    </p:spTree>
    <p:extLst>
      <p:ext uri="{BB962C8B-B14F-4D97-AF65-F5344CB8AC3E}">
        <p14:creationId xmlns:p14="http://schemas.microsoft.com/office/powerpoint/2010/main" val="2444558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Manifest at Jordan's stream,</a:t>
            </a:r>
          </a:p>
          <a:p>
            <a:r>
              <a:rPr lang="en-GB" sz="4800" dirty="0"/>
              <a:t>Prophet, Priest, and King supreme,</a:t>
            </a:r>
          </a:p>
          <a:p>
            <a:r>
              <a:rPr lang="en-GB" sz="4800" dirty="0"/>
              <a:t>and at Cana, wedding guest,</a:t>
            </a:r>
          </a:p>
          <a:p>
            <a:r>
              <a:rPr lang="en-GB" sz="4800" dirty="0"/>
              <a:t>in your Godhead manifest;</a:t>
            </a:r>
          </a:p>
          <a:p>
            <a:r>
              <a:rPr lang="en-GB" sz="4800" dirty="0"/>
              <a:t>manifest in power divine,</a:t>
            </a:r>
          </a:p>
          <a:p>
            <a:r>
              <a:rPr lang="en-GB" sz="4800" dirty="0"/>
              <a:t>changing water into wine.</a:t>
            </a:r>
          </a:p>
          <a:p>
            <a:r>
              <a:rPr lang="en-GB" sz="4800" dirty="0"/>
              <a:t>Praise to you, the ever-blest</a:t>
            </a:r>
          </a:p>
          <a:p>
            <a:r>
              <a:rPr lang="en-GB" sz="4800" dirty="0"/>
              <a:t>God in flesh made manifest.</a:t>
            </a:r>
          </a:p>
        </p:txBody>
      </p:sp>
    </p:spTree>
    <p:extLst>
      <p:ext uri="{BB962C8B-B14F-4D97-AF65-F5344CB8AC3E}">
        <p14:creationId xmlns:p14="http://schemas.microsoft.com/office/powerpoint/2010/main" val="3551843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Manifest in making whole</a:t>
            </a:r>
          </a:p>
          <a:p>
            <a:r>
              <a:rPr lang="en-GB" sz="4400" dirty="0"/>
              <a:t>Failing limbs and fainting soul;</a:t>
            </a:r>
          </a:p>
          <a:p>
            <a:r>
              <a:rPr lang="en-GB" sz="4400" dirty="0"/>
              <a:t>manifest in healing pain,</a:t>
            </a:r>
          </a:p>
          <a:p>
            <a:r>
              <a:rPr lang="en-GB" sz="4400" dirty="0"/>
              <a:t>Ending Satan’s bitter reign;</a:t>
            </a:r>
          </a:p>
          <a:p>
            <a:r>
              <a:rPr lang="en-GB" sz="4400" dirty="0"/>
              <a:t>manifest in gracious will,</a:t>
            </a:r>
          </a:p>
          <a:p>
            <a:r>
              <a:rPr lang="en-GB" sz="4400" dirty="0"/>
              <a:t>ever bringing good from ill:</a:t>
            </a:r>
          </a:p>
          <a:p>
            <a:r>
              <a:rPr lang="en-GB" sz="4400" dirty="0"/>
              <a:t>Praise to you, the ever-blest</a:t>
            </a:r>
          </a:p>
          <a:p>
            <a:r>
              <a:rPr lang="en-GB" sz="4400" dirty="0"/>
              <a:t>God in flesh made manifest.</a:t>
            </a:r>
          </a:p>
        </p:txBody>
      </p:sp>
    </p:spTree>
    <p:extLst>
      <p:ext uri="{BB962C8B-B14F-4D97-AF65-F5344CB8AC3E}">
        <p14:creationId xmlns:p14="http://schemas.microsoft.com/office/powerpoint/2010/main" val="737972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Grant us grace to see you, Lord,</a:t>
            </a:r>
          </a:p>
          <a:p>
            <a:r>
              <a:rPr lang="en-GB" sz="4400" dirty="0"/>
              <a:t>mirrored in your holy word.</a:t>
            </a:r>
          </a:p>
          <a:p>
            <a:r>
              <a:rPr lang="en-GB" sz="4400" dirty="0"/>
              <a:t>May we seek to know your will</a:t>
            </a:r>
          </a:p>
          <a:p>
            <a:r>
              <a:rPr lang="en-GB" sz="4400" dirty="0"/>
              <a:t>All your purposes fulfil</a:t>
            </a:r>
          </a:p>
          <a:p>
            <a:r>
              <a:rPr lang="en-GB" sz="4400" dirty="0"/>
              <a:t>Then, transformed, your glory see</a:t>
            </a:r>
          </a:p>
          <a:p>
            <a:r>
              <a:rPr lang="en-GB" sz="4400" dirty="0"/>
              <a:t>At your great Epiphany</a:t>
            </a:r>
          </a:p>
          <a:p>
            <a:r>
              <a:rPr lang="en-GB" sz="4400" dirty="0"/>
              <a:t>When you are by all confessed</a:t>
            </a:r>
          </a:p>
          <a:p>
            <a:r>
              <a:rPr lang="en-GB" sz="4400" dirty="0"/>
              <a:t>God in flesh made manifest.</a:t>
            </a:r>
          </a:p>
        </p:txBody>
      </p:sp>
    </p:spTree>
    <p:extLst>
      <p:ext uri="{BB962C8B-B14F-4D97-AF65-F5344CB8AC3E}">
        <p14:creationId xmlns:p14="http://schemas.microsoft.com/office/powerpoint/2010/main" val="14200601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15ABE5-D6DC-317A-10DD-919289D36F09}"/>
              </a:ext>
            </a:extLst>
          </p:cNvPr>
          <p:cNvSpPr txBox="1"/>
          <p:nvPr/>
        </p:nvSpPr>
        <p:spPr>
          <a:xfrm>
            <a:off x="883727" y="4560570"/>
            <a:ext cx="7597664" cy="19013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288000" rIns="365760" bIns="396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Organ postlude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Canon No 3: Wilfried Lingenberg.1998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6894C-E130-67BA-DB9D-57C0052A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04D948-DD81-2FDB-03DF-768B94B6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7" y="1324109"/>
            <a:ext cx="4387825" cy="32866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8E9448-A437-1A69-CD43-8586BDD1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8CB4B1-3AAE-AD13-4B75-703CB2000901}"/>
              </a:ext>
            </a:extLst>
          </p:cNvPr>
          <p:cNvSpPr txBox="1"/>
          <p:nvPr/>
        </p:nvSpPr>
        <p:spPr>
          <a:xfrm>
            <a:off x="1135701" y="1718975"/>
            <a:ext cx="4744953" cy="25113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288000" rIns="365760" bIns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AA2082-58F1-4E56-A9ED-C4859502065D}"/>
              </a:ext>
            </a:extLst>
          </p:cNvPr>
          <p:cNvSpPr txBox="1"/>
          <p:nvPr/>
        </p:nvSpPr>
        <p:spPr>
          <a:xfrm>
            <a:off x="2081822" y="4746101"/>
            <a:ext cx="7597664" cy="19013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288000" rIns="365760" bIns="396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Organ postlude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Canon No 3: Wilfried Lingenberg.1998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45316992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1532</Words>
  <Application>Microsoft Office PowerPoint</Application>
  <PresentationFormat>Widescreen</PresentationFormat>
  <Paragraphs>196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171</cp:revision>
  <dcterms:created xsi:type="dcterms:W3CDTF">2020-12-22T16:57:36Z</dcterms:created>
  <dcterms:modified xsi:type="dcterms:W3CDTF">2025-05-13T17:34:52Z</dcterms:modified>
</cp:coreProperties>
</file>