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3" r:id="rId13"/>
    <p:sldId id="954" r:id="rId14"/>
    <p:sldId id="951" r:id="rId15"/>
    <p:sldId id="952" r:id="rId16"/>
    <p:sldId id="955" r:id="rId17"/>
    <p:sldId id="923" r:id="rId18"/>
    <p:sldId id="956" r:id="rId19"/>
    <p:sldId id="928" r:id="rId20"/>
    <p:sldId id="929" r:id="rId21"/>
    <p:sldId id="930" r:id="rId22"/>
    <p:sldId id="957" r:id="rId23"/>
    <p:sldId id="958" r:id="rId24"/>
    <p:sldId id="959" r:id="rId25"/>
    <p:sldId id="960" r:id="rId26"/>
    <p:sldId id="925" r:id="rId27"/>
    <p:sldId id="89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39" d="100"/>
          <a:sy n="39" d="100"/>
        </p:scale>
        <p:origin x="67" y="3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31/12/2025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31/12/2025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January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187242" y="158874"/>
            <a:ext cx="6468356" cy="65402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600"/>
              </a:spcAft>
            </a:pPr>
            <a:r>
              <a:rPr lang="en-GB" dirty="0"/>
              <a:t>Hymn  380 Christ, whose glory fills the skies  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 601  Christ is the world’s true light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John Ch 1 v 1-9  </a:t>
            </a:r>
          </a:p>
          <a:p>
            <a:pPr>
              <a:spcAft>
                <a:spcPts val="600"/>
              </a:spcAft>
            </a:pPr>
            <a:r>
              <a:rPr lang="en-GB" dirty="0"/>
              <a:t>Hymn  690 (Psalm 43)    </a:t>
            </a:r>
          </a:p>
          <a:p>
            <a:pPr>
              <a:spcAft>
                <a:spcPts val="600"/>
              </a:spcAft>
            </a:pPr>
            <a:r>
              <a:rPr lang="en-GB" dirty="0"/>
              <a:t>Reading:  John Ch 1 v 10-18                </a:t>
            </a:r>
          </a:p>
          <a:p>
            <a:pPr>
              <a:spcAft>
                <a:spcPts val="600"/>
              </a:spcAft>
            </a:pPr>
            <a:r>
              <a:rPr lang="en-GB" dirty="0"/>
              <a:t>Anthem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 181 Of the Father’s love begotten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of the offertory</a:t>
            </a:r>
          </a:p>
          <a:p>
            <a:pPr>
              <a:spcAft>
                <a:spcPts val="600"/>
              </a:spcAft>
            </a:pPr>
            <a:r>
              <a:rPr lang="en-GB" dirty="0"/>
              <a:t>Lord’s Prayer</a:t>
            </a:r>
          </a:p>
          <a:p>
            <a:pPr>
              <a:spcAft>
                <a:spcPts val="600"/>
              </a:spcAft>
            </a:pPr>
            <a:r>
              <a:rPr lang="en-GB"/>
              <a:t>Hymn  586 All my hope on God is founded</a:t>
            </a:r>
          </a:p>
          <a:p>
            <a:pPr>
              <a:spcAft>
                <a:spcPts val="600"/>
              </a:spcAft>
            </a:pPr>
            <a:r>
              <a:rPr lang="en-GB"/>
              <a:t>Blessing</a:t>
            </a:r>
            <a:r>
              <a:rPr lang="en-GB" dirty="0"/>
              <a:t>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Christ, whose glory fills the skies,</a:t>
            </a:r>
          </a:p>
          <a:p>
            <a:r>
              <a:rPr lang="en-GB" sz="4400" dirty="0"/>
              <a:t>Christ, the true, the only light,</a:t>
            </a:r>
          </a:p>
          <a:p>
            <a:r>
              <a:rPr lang="en-GB" sz="4400" dirty="0"/>
              <a:t>Sun of Righteousness, arise,</a:t>
            </a:r>
          </a:p>
          <a:p>
            <a:r>
              <a:rPr lang="en-GB" sz="4400" dirty="0"/>
              <a:t>Triumph o’er the shades of night:</a:t>
            </a:r>
          </a:p>
          <a:p>
            <a:r>
              <a:rPr lang="en-GB" sz="4400" dirty="0"/>
              <a:t>Day-spring from on high, be near:</a:t>
            </a:r>
          </a:p>
          <a:p>
            <a:r>
              <a:rPr lang="en-GB" sz="4400" dirty="0"/>
              <a:t>Day-star, in my heart appear.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380  Christ, whose glory fills the skies</a:t>
            </a:r>
          </a:p>
        </p:txBody>
      </p:sp>
    </p:spTree>
    <p:extLst>
      <p:ext uri="{BB962C8B-B14F-4D97-AF65-F5344CB8AC3E}">
        <p14:creationId xmlns:p14="http://schemas.microsoft.com/office/powerpoint/2010/main" val="1502048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Dark and cheerless is the morn</a:t>
            </a:r>
          </a:p>
          <a:p>
            <a:r>
              <a:rPr lang="en-GB" sz="4400" dirty="0"/>
              <a:t>Unaccompanied by thee,</a:t>
            </a:r>
          </a:p>
          <a:p>
            <a:r>
              <a:rPr lang="en-GB" sz="4400" dirty="0"/>
              <a:t>Joyless is the day’s return,</a:t>
            </a:r>
          </a:p>
          <a:p>
            <a:r>
              <a:rPr lang="en-GB" sz="4400" dirty="0"/>
              <a:t>Till thy mercy’s beams I see;</a:t>
            </a:r>
          </a:p>
          <a:p>
            <a:r>
              <a:rPr lang="en-GB" sz="4400" dirty="0"/>
              <a:t>Till thy inward light impart,</a:t>
            </a:r>
          </a:p>
          <a:p>
            <a:r>
              <a:rPr lang="en-GB" sz="4400" dirty="0"/>
              <a:t>Glad my eyes, and warm my heart.</a:t>
            </a:r>
          </a:p>
        </p:txBody>
      </p:sp>
    </p:spTree>
    <p:extLst>
      <p:ext uri="{BB962C8B-B14F-4D97-AF65-F5344CB8AC3E}">
        <p14:creationId xmlns:p14="http://schemas.microsoft.com/office/powerpoint/2010/main" val="147878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Visit then this soul of mine,</a:t>
            </a:r>
          </a:p>
          <a:p>
            <a:r>
              <a:rPr lang="en-GB" sz="4400" dirty="0"/>
              <a:t>Pierce the gloom of sin, and grief,</a:t>
            </a:r>
          </a:p>
          <a:p>
            <a:r>
              <a:rPr lang="en-GB" sz="4400" dirty="0"/>
              <a:t>Fill me, Radiancy Divine,</a:t>
            </a:r>
          </a:p>
          <a:p>
            <a:r>
              <a:rPr lang="en-GB" sz="4400" dirty="0"/>
              <a:t>Scatter all my unbelief,</a:t>
            </a:r>
          </a:p>
          <a:p>
            <a:r>
              <a:rPr lang="en-GB" sz="4400" dirty="0"/>
              <a:t>More and more thyself display,</a:t>
            </a:r>
          </a:p>
          <a:p>
            <a:r>
              <a:rPr lang="en-GB" sz="4400" dirty="0"/>
              <a:t>Shining to the perfect day.</a:t>
            </a:r>
          </a:p>
        </p:txBody>
      </p:sp>
    </p:spTree>
    <p:extLst>
      <p:ext uri="{BB962C8B-B14F-4D97-AF65-F5344CB8AC3E}">
        <p14:creationId xmlns:p14="http://schemas.microsoft.com/office/powerpoint/2010/main" val="345869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23230-3C27-94C5-1A20-85E61A9C5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5F9EC3-D48D-DE31-71A4-A52A8BBF58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321130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 </a:t>
            </a:r>
            <a:r>
              <a:rPr lang="en-GB" dirty="0"/>
              <a:t>Christ is the world's true light,</a:t>
            </a:r>
          </a:p>
          <a:p>
            <a:r>
              <a:rPr lang="en-GB" dirty="0"/>
              <a:t>its captain of salvation,</a:t>
            </a:r>
          </a:p>
          <a:p>
            <a:r>
              <a:rPr lang="en-GB" dirty="0"/>
              <a:t>the daystar clear and bright</a:t>
            </a:r>
          </a:p>
          <a:p>
            <a:r>
              <a:rPr lang="en-GB" dirty="0"/>
              <a:t>of joy of every nation;</a:t>
            </a:r>
          </a:p>
          <a:p>
            <a:r>
              <a:rPr lang="en-GB" dirty="0"/>
              <a:t>new life, new hope awakes,</a:t>
            </a:r>
          </a:p>
          <a:p>
            <a:r>
              <a:rPr lang="en-GB" dirty="0"/>
              <a:t>for all who own his sway:</a:t>
            </a:r>
          </a:p>
          <a:p>
            <a:r>
              <a:rPr lang="en-GB" dirty="0"/>
              <a:t>freedom her bondage breaks,</a:t>
            </a:r>
          </a:p>
          <a:p>
            <a:r>
              <a:rPr lang="en-GB" dirty="0"/>
              <a:t>and night is turned to day.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601 Christ is the world's true light</a:t>
            </a:r>
          </a:p>
        </p:txBody>
      </p:sp>
    </p:spTree>
    <p:extLst>
      <p:ext uri="{BB962C8B-B14F-4D97-AF65-F5344CB8AC3E}">
        <p14:creationId xmlns:p14="http://schemas.microsoft.com/office/powerpoint/2010/main" val="2014942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In Christ all races meet,</a:t>
            </a:r>
          </a:p>
          <a:p>
            <a:r>
              <a:rPr lang="en-GB" sz="4000" dirty="0"/>
              <a:t>their ancient feuds forgetting,</a:t>
            </a:r>
          </a:p>
          <a:p>
            <a:r>
              <a:rPr lang="en-GB" sz="4000" dirty="0"/>
              <a:t>the whole round world complete,</a:t>
            </a:r>
          </a:p>
          <a:p>
            <a:r>
              <a:rPr lang="en-GB" sz="4000" dirty="0"/>
              <a:t>from sunrise to its setting:</a:t>
            </a:r>
          </a:p>
          <a:p>
            <a:r>
              <a:rPr lang="en-GB" sz="4000" dirty="0"/>
              <a:t>when Christ is throned as Lord,</a:t>
            </a:r>
          </a:p>
          <a:p>
            <a:r>
              <a:rPr lang="en-GB" sz="4000" dirty="0"/>
              <a:t>all shall forsake their fear,</a:t>
            </a:r>
          </a:p>
          <a:p>
            <a:r>
              <a:rPr lang="en-GB" sz="4000" dirty="0"/>
              <a:t>to ploughshare beat the sword,</a:t>
            </a:r>
          </a:p>
          <a:p>
            <a:r>
              <a:rPr lang="en-GB" sz="4000" dirty="0"/>
              <a:t>to pruning-hook the spear.</a:t>
            </a:r>
          </a:p>
        </p:txBody>
      </p:sp>
    </p:spTree>
    <p:extLst>
      <p:ext uri="{BB962C8B-B14F-4D97-AF65-F5344CB8AC3E}">
        <p14:creationId xmlns:p14="http://schemas.microsoft.com/office/powerpoint/2010/main" val="137408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One Lord, in one great name</a:t>
            </a:r>
          </a:p>
          <a:p>
            <a:r>
              <a:rPr lang="en-GB" sz="4000" dirty="0"/>
              <a:t>unite us all who own thee;</a:t>
            </a:r>
          </a:p>
          <a:p>
            <a:r>
              <a:rPr lang="en-GB" sz="4000" dirty="0"/>
              <a:t>cast out our pride and shame</a:t>
            </a:r>
          </a:p>
          <a:p>
            <a:r>
              <a:rPr lang="en-GB" sz="4000" dirty="0"/>
              <a:t>that hinder to enthrone thee;</a:t>
            </a:r>
          </a:p>
          <a:p>
            <a:r>
              <a:rPr lang="en-GB" sz="4000" dirty="0"/>
              <a:t>the world has waited long,</a:t>
            </a:r>
          </a:p>
          <a:p>
            <a:r>
              <a:rPr lang="en-GB" sz="4000" dirty="0"/>
              <a:t>has travailed long in pain;</a:t>
            </a:r>
          </a:p>
          <a:p>
            <a:r>
              <a:rPr lang="en-GB" sz="4000" dirty="0"/>
              <a:t>to heal its ancient wrong,</a:t>
            </a:r>
          </a:p>
          <a:p>
            <a:r>
              <a:rPr lang="en-GB" sz="4000"/>
              <a:t>come, Prince of Peace, and reign.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345733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The Word Became Flesh</a:t>
            </a:r>
          </a:p>
          <a:p>
            <a:pPr>
              <a:lnSpc>
                <a:spcPts val="4400"/>
              </a:lnSpc>
            </a:pPr>
            <a:r>
              <a:rPr lang="en-GB" baseline="30000" dirty="0"/>
              <a:t>1</a:t>
            </a:r>
            <a:r>
              <a:rPr lang="en-GB" dirty="0"/>
              <a:t> In the beginning was the Word, and the Word was with God, and the Word was God. </a:t>
            </a:r>
            <a:r>
              <a:rPr lang="en-GB" baseline="30000" dirty="0"/>
              <a:t>2</a:t>
            </a:r>
            <a:r>
              <a:rPr lang="en-GB" dirty="0"/>
              <a:t> He was in the beginning with God. </a:t>
            </a:r>
            <a:r>
              <a:rPr lang="en-GB" baseline="30000" dirty="0"/>
              <a:t>3</a:t>
            </a:r>
            <a:r>
              <a:rPr lang="en-GB" dirty="0"/>
              <a:t> All things came into being through him, and without him not one thing came into being. What has come into being </a:t>
            </a:r>
            <a:r>
              <a:rPr lang="en-GB" baseline="30000" dirty="0"/>
              <a:t>4</a:t>
            </a:r>
            <a:r>
              <a:rPr lang="en-GB" dirty="0"/>
              <a:t> in him was life, and the life was the light of all people. </a:t>
            </a:r>
            <a:r>
              <a:rPr lang="en-GB" baseline="30000" dirty="0"/>
              <a:t>5</a:t>
            </a:r>
            <a:r>
              <a:rPr lang="en-GB" dirty="0"/>
              <a:t> The light shines in the darkness, and the darkness did not overcome it.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John 1:1-9</a:t>
            </a:r>
          </a:p>
        </p:txBody>
      </p:sp>
    </p:spTree>
    <p:extLst>
      <p:ext uri="{BB962C8B-B14F-4D97-AF65-F5344CB8AC3E}">
        <p14:creationId xmlns:p14="http://schemas.microsoft.com/office/powerpoint/2010/main" val="2961982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GB" baseline="30000" dirty="0"/>
              <a:t>6</a:t>
            </a:r>
            <a:r>
              <a:rPr lang="en-GB" dirty="0"/>
              <a:t> There was a man sent from God, whose name was John. </a:t>
            </a:r>
            <a:r>
              <a:rPr lang="en-GB" baseline="30000" dirty="0"/>
              <a:t>7</a:t>
            </a:r>
            <a:r>
              <a:rPr lang="en-GB" dirty="0"/>
              <a:t> He came as a witness to testify to the light, so that all might believe through him. </a:t>
            </a:r>
            <a:r>
              <a:rPr lang="en-GB" baseline="30000" dirty="0"/>
              <a:t>8</a:t>
            </a:r>
            <a:r>
              <a:rPr lang="en-GB" dirty="0"/>
              <a:t> He himself was not the light, but he came to testify to the light. </a:t>
            </a:r>
            <a:r>
              <a:rPr lang="en-GB" baseline="30000" dirty="0"/>
              <a:t>9</a:t>
            </a:r>
            <a:r>
              <a:rPr lang="en-GB" dirty="0"/>
              <a:t> The true light, which enlightens everyone, was coming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1002564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O send thy light forth and thy truth;</a:t>
            </a:r>
          </a:p>
          <a:p>
            <a:r>
              <a:rPr lang="en-GB" sz="4000" dirty="0"/>
              <a:t>let them be guides to me,</a:t>
            </a:r>
          </a:p>
          <a:p>
            <a:r>
              <a:rPr lang="en-GB" sz="4000" dirty="0"/>
              <a:t>and bring me to </a:t>
            </a:r>
            <a:r>
              <a:rPr lang="en-GB" sz="4000" dirty="0" err="1"/>
              <a:t>thiy</a:t>
            </a:r>
            <a:r>
              <a:rPr lang="en-GB" sz="4000" dirty="0"/>
              <a:t> holy hill,</a:t>
            </a:r>
          </a:p>
          <a:p>
            <a:r>
              <a:rPr lang="en-GB" sz="4000" dirty="0" err="1"/>
              <a:t>ev</a:t>
            </a:r>
            <a:r>
              <a:rPr lang="en-GB" sz="4000" dirty="0"/>
              <a:t>,’n where thy dwellings be.</a:t>
            </a:r>
          </a:p>
          <a:p>
            <a:endParaRPr lang="en-GB" sz="4000" dirty="0"/>
          </a:p>
          <a:p>
            <a:r>
              <a:rPr lang="en-GB" sz="4000" baseline="30000" dirty="0"/>
              <a:t>2 </a:t>
            </a:r>
            <a:r>
              <a:rPr lang="en-GB" sz="4000" dirty="0"/>
              <a:t>Then will I to God's altar go,</a:t>
            </a:r>
          </a:p>
          <a:p>
            <a:r>
              <a:rPr lang="en-GB" sz="4000" dirty="0"/>
              <a:t>to God my </a:t>
            </a:r>
            <a:r>
              <a:rPr lang="en-GB" sz="4000" dirty="0" err="1"/>
              <a:t>chiefest</a:t>
            </a:r>
            <a:r>
              <a:rPr lang="en-GB" sz="4000" dirty="0"/>
              <a:t> joy:</a:t>
            </a:r>
          </a:p>
          <a:p>
            <a:r>
              <a:rPr lang="en-GB" sz="4000" dirty="0"/>
              <a:t>yea, God, my God, thy name to praise</a:t>
            </a:r>
          </a:p>
          <a:p>
            <a:r>
              <a:rPr lang="en-GB" sz="4000" dirty="0"/>
              <a:t>my harp I will employ.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690 Psalm 43</a:t>
            </a:r>
          </a:p>
        </p:txBody>
      </p:sp>
    </p:spTree>
    <p:extLst>
      <p:ext uri="{BB962C8B-B14F-4D97-AF65-F5344CB8AC3E}">
        <p14:creationId xmlns:p14="http://schemas.microsoft.com/office/powerpoint/2010/main" val="116134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Why art thou then cast down, my soul?</a:t>
            </a:r>
          </a:p>
          <a:p>
            <a:r>
              <a:rPr lang="en-GB" sz="4000" dirty="0"/>
              <a:t>what should discourage thee?</a:t>
            </a:r>
          </a:p>
          <a:p>
            <a:r>
              <a:rPr lang="en-GB" sz="4000" dirty="0"/>
              <a:t>Any why with vexing thoughts art thou</a:t>
            </a:r>
          </a:p>
          <a:p>
            <a:r>
              <a:rPr lang="en-GB" sz="4000" dirty="0"/>
              <a:t>disquieted in me?</a:t>
            </a:r>
          </a:p>
          <a:p>
            <a:endParaRPr lang="en-GB" sz="4000" dirty="0"/>
          </a:p>
          <a:p>
            <a:r>
              <a:rPr lang="en-GB" sz="4000" baseline="30000" dirty="0"/>
              <a:t>4</a:t>
            </a:r>
            <a:r>
              <a:rPr lang="en-GB" sz="4000" dirty="0"/>
              <a:t> Still trust in God; for him to praise</a:t>
            </a:r>
          </a:p>
          <a:p>
            <a:r>
              <a:rPr lang="en-GB" sz="4000" dirty="0"/>
              <a:t>good cause I yet shall have:</a:t>
            </a:r>
          </a:p>
          <a:p>
            <a:r>
              <a:rPr lang="en-GB" sz="4000" dirty="0"/>
              <a:t>he is my everlasting health,</a:t>
            </a:r>
          </a:p>
          <a:p>
            <a:r>
              <a:rPr lang="en-GB" sz="4000" dirty="0"/>
              <a:t>my God that doth me save.</a:t>
            </a:r>
          </a:p>
        </p:txBody>
      </p:sp>
    </p:spTree>
    <p:extLst>
      <p:ext uri="{BB962C8B-B14F-4D97-AF65-F5344CB8AC3E}">
        <p14:creationId xmlns:p14="http://schemas.microsoft.com/office/powerpoint/2010/main" val="2469758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62131" cy="5500254"/>
          </a:xfrm>
        </p:spPr>
        <p:txBody>
          <a:bodyPr/>
          <a:lstStyle/>
          <a:p>
            <a:r>
              <a:rPr lang="en-GB" baseline="30000" dirty="0"/>
              <a:t>10</a:t>
            </a:r>
            <a:r>
              <a:rPr lang="en-GB" dirty="0"/>
              <a:t> He was in the world, and the world came into being through him; yet the world did not know him. </a:t>
            </a:r>
            <a:r>
              <a:rPr lang="en-GB" baseline="30000" dirty="0"/>
              <a:t>11</a:t>
            </a:r>
            <a:r>
              <a:rPr lang="en-GB" dirty="0"/>
              <a:t> He came to what was his own, and his own people did not accept him. </a:t>
            </a:r>
            <a:r>
              <a:rPr lang="en-GB" baseline="30000" dirty="0"/>
              <a:t>12</a:t>
            </a:r>
            <a:r>
              <a:rPr lang="en-GB" dirty="0"/>
              <a:t> But to all who received him, who believed in his name, he gave power to become children of God, </a:t>
            </a:r>
            <a:r>
              <a:rPr lang="en-GB" baseline="30000" dirty="0"/>
              <a:t>13</a:t>
            </a:r>
            <a:r>
              <a:rPr lang="en-GB" dirty="0"/>
              <a:t> who were born, not of blood or of the will of the flesh or of the will of man, but of God. </a:t>
            </a:r>
            <a:r>
              <a:rPr lang="en-GB" baseline="30000" dirty="0"/>
              <a:t>14</a:t>
            </a:r>
            <a:r>
              <a:rPr lang="en-GB" dirty="0"/>
              <a:t> And the Word became flesh and lived among us, and we have seen his glory, the glory as of a father’s only son, full of grace and truth.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John 1:10-18</a:t>
            </a:r>
          </a:p>
        </p:txBody>
      </p:sp>
    </p:spTree>
    <p:extLst>
      <p:ext uri="{BB962C8B-B14F-4D97-AF65-F5344CB8AC3E}">
        <p14:creationId xmlns:p14="http://schemas.microsoft.com/office/powerpoint/2010/main" val="1566459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BA89B-F9EC-4F87-51A1-6DCDA91792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15</a:t>
            </a:r>
            <a:r>
              <a:rPr lang="en-GB" dirty="0"/>
              <a:t> (John testified to him and cried out, ‘This was he of whom I said, “He who comes after me ranks ahead of me because he was before me.”’) </a:t>
            </a:r>
            <a:r>
              <a:rPr lang="en-GB" baseline="30000" dirty="0"/>
              <a:t>16</a:t>
            </a:r>
            <a:r>
              <a:rPr lang="en-GB" dirty="0"/>
              <a:t> From his fullness we have all received, grace upon grace. </a:t>
            </a:r>
            <a:r>
              <a:rPr lang="en-GB" baseline="30000" dirty="0"/>
              <a:t>17</a:t>
            </a:r>
            <a:r>
              <a:rPr lang="en-GB" dirty="0"/>
              <a:t> The law indeed was given through Moses; grace and truth came through Jesus Christ. </a:t>
            </a:r>
            <a:r>
              <a:rPr lang="en-GB" baseline="30000" dirty="0"/>
              <a:t>18</a:t>
            </a:r>
            <a:r>
              <a:rPr lang="en-GB" dirty="0"/>
              <a:t> No one has ever seen God. It is God the only Son, who is close to the Father’s heart, who has made him known.</a:t>
            </a:r>
          </a:p>
        </p:txBody>
      </p:sp>
    </p:spTree>
    <p:extLst>
      <p:ext uri="{BB962C8B-B14F-4D97-AF65-F5344CB8AC3E}">
        <p14:creationId xmlns:p14="http://schemas.microsoft.com/office/powerpoint/2010/main" val="737191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1C5D9-49FA-1A72-9D3D-12309FB60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479396-8398-A36B-FC0B-554C1D7D44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Anthem</a:t>
            </a:r>
          </a:p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1640241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667291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Of the Father's love begotten,</a:t>
            </a:r>
          </a:p>
          <a:p>
            <a:r>
              <a:rPr lang="en-GB" dirty="0"/>
              <a:t>Ere the worlds began to be,</a:t>
            </a:r>
          </a:p>
          <a:p>
            <a:r>
              <a:rPr lang="en-GB" dirty="0"/>
              <a:t>He is Alpha and Omega,</a:t>
            </a:r>
          </a:p>
          <a:p>
            <a:r>
              <a:rPr lang="en-GB" dirty="0"/>
              <a:t>He the source, the ending He,</a:t>
            </a:r>
          </a:p>
          <a:p>
            <a:r>
              <a:rPr lang="en-GB" dirty="0"/>
              <a:t>Of the things that are, that have been,</a:t>
            </a:r>
          </a:p>
          <a:p>
            <a:r>
              <a:rPr lang="en-GB" dirty="0"/>
              <a:t>And that future years shall see,</a:t>
            </a:r>
          </a:p>
          <a:p>
            <a:r>
              <a:rPr lang="en-GB" dirty="0"/>
              <a:t>Evermore and evermore.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181</a:t>
            </a:r>
            <a:r>
              <a:rPr lang="en-GB" dirty="0"/>
              <a:t> Of the Father's love begotten</a:t>
            </a:r>
          </a:p>
        </p:txBody>
      </p:sp>
    </p:spTree>
    <p:extLst>
      <p:ext uri="{BB962C8B-B14F-4D97-AF65-F5344CB8AC3E}">
        <p14:creationId xmlns:p14="http://schemas.microsoft.com/office/powerpoint/2010/main" val="3940842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395985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 By his word was all created;</a:t>
            </a:r>
          </a:p>
          <a:p>
            <a:r>
              <a:rPr lang="en-GB" sz="3600" dirty="0"/>
              <a:t>he commanded and 'twas done;</a:t>
            </a:r>
          </a:p>
          <a:p>
            <a:r>
              <a:rPr lang="en-GB" sz="3600" dirty="0"/>
              <a:t>earth and sky and boundless ocean,</a:t>
            </a:r>
          </a:p>
          <a:p>
            <a:r>
              <a:rPr lang="en-GB" sz="3600" dirty="0"/>
              <a:t>universe of three in one,</a:t>
            </a:r>
          </a:p>
          <a:p>
            <a:r>
              <a:rPr lang="en-GB" sz="3600" dirty="0"/>
              <a:t>all that sees the moon's soft radiance,</a:t>
            </a:r>
          </a:p>
          <a:p>
            <a:r>
              <a:rPr lang="en-GB" sz="3600" dirty="0"/>
              <a:t>all that breathes beneath the sun,</a:t>
            </a:r>
          </a:p>
          <a:p>
            <a:r>
              <a:rPr lang="en-GB" sz="3600" dirty="0"/>
              <a:t>evermore and evermore.</a:t>
            </a:r>
          </a:p>
        </p:txBody>
      </p:sp>
    </p:spTree>
    <p:extLst>
      <p:ext uri="{BB962C8B-B14F-4D97-AF65-F5344CB8AC3E}">
        <p14:creationId xmlns:p14="http://schemas.microsoft.com/office/powerpoint/2010/main" val="2259504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6E144-DB2E-EBAA-E78C-0679D3E87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8A76E-584E-089D-4D47-2A152269F3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8" y="117764"/>
            <a:ext cx="10315598" cy="6622472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O that birth forever blessed,</a:t>
            </a:r>
          </a:p>
          <a:p>
            <a:r>
              <a:rPr lang="en-GB" sz="3600" dirty="0"/>
              <a:t>when the Virgin, full of grace,</a:t>
            </a:r>
          </a:p>
          <a:p>
            <a:r>
              <a:rPr lang="en-GB" sz="3600" dirty="0"/>
              <a:t>by the Spirit’s power conceiving,</a:t>
            </a:r>
          </a:p>
          <a:p>
            <a:r>
              <a:rPr lang="en-GB" sz="3600" dirty="0"/>
              <a:t>bore the Saviour of our race;</a:t>
            </a:r>
          </a:p>
          <a:p>
            <a:r>
              <a:rPr lang="en-GB" sz="3600" dirty="0"/>
              <a:t>and the babe, the world’s Redeemer,</a:t>
            </a:r>
          </a:p>
          <a:p>
            <a:r>
              <a:rPr lang="en-GB" sz="3600" dirty="0"/>
              <a:t>first revealed his sacred face,</a:t>
            </a:r>
          </a:p>
          <a:p>
            <a:r>
              <a:rPr lang="en-GB" sz="3600" dirty="0"/>
              <a:t>evermore and evermore!</a:t>
            </a:r>
          </a:p>
        </p:txBody>
      </p:sp>
    </p:spTree>
    <p:extLst>
      <p:ext uri="{BB962C8B-B14F-4D97-AF65-F5344CB8AC3E}">
        <p14:creationId xmlns:p14="http://schemas.microsoft.com/office/powerpoint/2010/main" val="554287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90DAA-855C-2BD3-7559-712F49F2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5B1C4-BF45-9976-887E-04B2422D17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8" y="117764"/>
            <a:ext cx="10315598" cy="6622472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This is He Whom seers in old time</a:t>
            </a:r>
          </a:p>
          <a:p>
            <a:r>
              <a:rPr lang="en-GB" sz="3600" dirty="0"/>
              <a:t>Chanted of with one accord;</a:t>
            </a:r>
          </a:p>
          <a:p>
            <a:r>
              <a:rPr lang="en-GB" sz="3600" dirty="0"/>
              <a:t>Whom the voices of the prophets</a:t>
            </a:r>
          </a:p>
          <a:p>
            <a:r>
              <a:rPr lang="en-GB" sz="3600" dirty="0"/>
              <a:t>Promised in their faithful word;</a:t>
            </a:r>
          </a:p>
          <a:p>
            <a:r>
              <a:rPr lang="en-GB" sz="3600" dirty="0"/>
              <a:t>Now he shines, the long expected,</a:t>
            </a:r>
          </a:p>
          <a:p>
            <a:r>
              <a:rPr lang="en-GB" sz="3600" dirty="0"/>
              <a:t>Let creation praise its Lord,</a:t>
            </a:r>
          </a:p>
          <a:p>
            <a:r>
              <a:rPr lang="en-GB" sz="3600" dirty="0"/>
              <a:t>Evermore and evermore!</a:t>
            </a:r>
          </a:p>
        </p:txBody>
      </p:sp>
    </p:spTree>
    <p:extLst>
      <p:ext uri="{BB962C8B-B14F-4D97-AF65-F5344CB8AC3E}">
        <p14:creationId xmlns:p14="http://schemas.microsoft.com/office/powerpoint/2010/main" val="2829284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8B6DF-1830-314C-B66E-0678480A0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BA143-EC49-82B5-2035-15E9AAF903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8" y="117764"/>
            <a:ext cx="10315598" cy="6622472"/>
          </a:xfrm>
        </p:spPr>
        <p:txBody>
          <a:bodyPr/>
          <a:lstStyle/>
          <a:p>
            <a:r>
              <a:rPr lang="en-GB" sz="3600" baseline="30000" dirty="0"/>
              <a:t>5</a:t>
            </a:r>
            <a:r>
              <a:rPr lang="en-GB" sz="3600" dirty="0"/>
              <a:t> Let the heights of heaven adore him;</a:t>
            </a:r>
          </a:p>
          <a:p>
            <a:r>
              <a:rPr lang="en-GB" sz="3600" dirty="0"/>
              <a:t>angel hosts, his praises sing;</a:t>
            </a:r>
          </a:p>
          <a:p>
            <a:r>
              <a:rPr lang="en-GB" sz="3600" dirty="0"/>
              <a:t>powers, dominions, bow before him,</a:t>
            </a:r>
          </a:p>
          <a:p>
            <a:r>
              <a:rPr lang="en-GB" sz="3600" dirty="0"/>
              <a:t>and extol our God and King;</a:t>
            </a:r>
          </a:p>
          <a:p>
            <a:r>
              <a:rPr lang="en-GB" sz="3600" dirty="0"/>
              <a:t>let no tongue on earth be silent,</a:t>
            </a:r>
          </a:p>
          <a:p>
            <a:r>
              <a:rPr lang="en-GB" sz="3600" dirty="0"/>
              <a:t>every voice in </a:t>
            </a:r>
            <a:r>
              <a:rPr lang="en-GB" sz="3600"/>
              <a:t>concert sing</a:t>
            </a:r>
            <a:r>
              <a:rPr lang="en-GB" sz="3600" dirty="0"/>
              <a:t>,</a:t>
            </a:r>
          </a:p>
          <a:p>
            <a:r>
              <a:rPr lang="en-GB" sz="3600" dirty="0"/>
              <a:t>evermore and evermore!</a:t>
            </a:r>
          </a:p>
        </p:txBody>
      </p:sp>
    </p:spTree>
    <p:extLst>
      <p:ext uri="{BB962C8B-B14F-4D97-AF65-F5344CB8AC3E}">
        <p14:creationId xmlns:p14="http://schemas.microsoft.com/office/powerpoint/2010/main" val="1423061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23801-804A-25A9-3E1E-2D7AF09BA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73DC72-3346-DEDA-4923-E6478FD84F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of the offertory</a:t>
            </a:r>
          </a:p>
          <a:p>
            <a:r>
              <a:rPr lang="en-GB" dirty="0"/>
              <a:t>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4259224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All my hope on God is founded;</a:t>
            </a:r>
          </a:p>
          <a:p>
            <a:r>
              <a:rPr lang="en-GB" dirty="0"/>
              <a:t>he doth still my trust renew.</a:t>
            </a:r>
          </a:p>
          <a:p>
            <a:r>
              <a:rPr lang="en-GB" dirty="0"/>
              <a:t>Me through change and chance he </a:t>
            </a:r>
            <a:r>
              <a:rPr lang="en-GB" dirty="0" err="1"/>
              <a:t>guideth</a:t>
            </a:r>
            <a:r>
              <a:rPr lang="en-GB" dirty="0"/>
              <a:t>,</a:t>
            </a:r>
          </a:p>
          <a:p>
            <a:r>
              <a:rPr lang="en-GB" dirty="0"/>
              <a:t>only good and only true.</a:t>
            </a:r>
          </a:p>
          <a:p>
            <a:r>
              <a:rPr lang="en-GB" dirty="0"/>
              <a:t>God unknown, he alone</a:t>
            </a:r>
          </a:p>
          <a:p>
            <a:r>
              <a:rPr lang="en-GB" dirty="0"/>
              <a:t>calls my heart to be his own.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586 All my hope on God is founded</a:t>
            </a:r>
          </a:p>
        </p:txBody>
      </p:sp>
    </p:spTree>
    <p:extLst>
      <p:ext uri="{BB962C8B-B14F-4D97-AF65-F5344CB8AC3E}">
        <p14:creationId xmlns:p14="http://schemas.microsoft.com/office/powerpoint/2010/main" val="1646066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baseline="30000" dirty="0"/>
              <a:t>2</a:t>
            </a:r>
            <a:r>
              <a:rPr lang="en-GB" dirty="0"/>
              <a:t> Human pride and earthly glory,</a:t>
            </a:r>
          </a:p>
          <a:p>
            <a:r>
              <a:rPr lang="en-GB" dirty="0"/>
              <a:t>sword and crown betray his trust;</a:t>
            </a:r>
          </a:p>
          <a:p>
            <a:r>
              <a:rPr lang="en-GB" dirty="0"/>
              <a:t>what with care and toil he </a:t>
            </a:r>
            <a:r>
              <a:rPr lang="en-GB" dirty="0" err="1"/>
              <a:t>buildeth</a:t>
            </a:r>
            <a:r>
              <a:rPr lang="en-GB" dirty="0"/>
              <a:t>,</a:t>
            </a:r>
          </a:p>
          <a:p>
            <a:r>
              <a:rPr lang="en-GB" dirty="0"/>
              <a:t>tower and temple, fall to dust.</a:t>
            </a:r>
          </a:p>
          <a:p>
            <a:r>
              <a:rPr lang="en-GB" dirty="0"/>
              <a:t>But God's power, hour by hour,</a:t>
            </a:r>
          </a:p>
          <a:p>
            <a:r>
              <a:rPr lang="en-GB" dirty="0"/>
              <a:t>is my temple and my tower.</a:t>
            </a:r>
          </a:p>
          <a:p>
            <a:endParaRPr lang="en-GB" dirty="0"/>
          </a:p>
          <a:p>
            <a:r>
              <a:rPr lang="en-GB" baseline="30000" dirty="0"/>
              <a:t>3</a:t>
            </a:r>
            <a:r>
              <a:rPr lang="en-GB" dirty="0"/>
              <a:t> God's great goodness aye </a:t>
            </a:r>
            <a:r>
              <a:rPr lang="en-GB" dirty="0" err="1"/>
              <a:t>endureth</a:t>
            </a:r>
            <a:r>
              <a:rPr lang="en-GB" dirty="0"/>
              <a:t>,</a:t>
            </a:r>
          </a:p>
          <a:p>
            <a:r>
              <a:rPr lang="en-GB" dirty="0"/>
              <a:t>deep his wisdom, passing thought:</a:t>
            </a:r>
          </a:p>
          <a:p>
            <a:r>
              <a:rPr lang="en-GB" dirty="0"/>
              <a:t>splendour, light, and life attend him,</a:t>
            </a:r>
          </a:p>
          <a:p>
            <a:r>
              <a:rPr lang="en-GB" dirty="0"/>
              <a:t>beauty </a:t>
            </a:r>
            <a:r>
              <a:rPr lang="en-GB" dirty="0" err="1"/>
              <a:t>springeth</a:t>
            </a:r>
            <a:r>
              <a:rPr lang="en-GB" dirty="0"/>
              <a:t> out of naught.</a:t>
            </a:r>
          </a:p>
          <a:p>
            <a:r>
              <a:rPr lang="en-GB" dirty="0"/>
              <a:t>Evermore from his store</a:t>
            </a:r>
          </a:p>
          <a:p>
            <a:r>
              <a:rPr lang="en-GB" dirty="0"/>
              <a:t>new-born worlds rise and adore.</a:t>
            </a:r>
          </a:p>
        </p:txBody>
      </p:sp>
    </p:spTree>
    <p:extLst>
      <p:ext uri="{BB962C8B-B14F-4D97-AF65-F5344CB8AC3E}">
        <p14:creationId xmlns:p14="http://schemas.microsoft.com/office/powerpoint/2010/main" val="3518688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baseline="30000" dirty="0"/>
              <a:t>4</a:t>
            </a:r>
            <a:r>
              <a:rPr lang="en-GB" dirty="0"/>
              <a:t> Daily </a:t>
            </a:r>
            <a:r>
              <a:rPr lang="en-GB"/>
              <a:t>doth the </a:t>
            </a:r>
            <a:r>
              <a:rPr lang="en-GB" dirty="0"/>
              <a:t>Almighty giver</a:t>
            </a:r>
          </a:p>
          <a:p>
            <a:r>
              <a:rPr lang="en-GB" dirty="0"/>
              <a:t>bounteous gifts on us bestow;</a:t>
            </a:r>
          </a:p>
          <a:p>
            <a:r>
              <a:rPr lang="en-GB" dirty="0"/>
              <a:t>his desire our soul </a:t>
            </a:r>
            <a:r>
              <a:rPr lang="en-GB" dirty="0" err="1"/>
              <a:t>delighteth</a:t>
            </a:r>
            <a:r>
              <a:rPr lang="en-GB" dirty="0"/>
              <a:t>,</a:t>
            </a:r>
          </a:p>
          <a:p>
            <a:r>
              <a:rPr lang="en-GB" dirty="0"/>
              <a:t>pleasure leads us where we go.</a:t>
            </a:r>
          </a:p>
          <a:p>
            <a:r>
              <a:rPr lang="en-GB" dirty="0"/>
              <a:t>Love doth stand at his hand;</a:t>
            </a:r>
          </a:p>
          <a:p>
            <a:r>
              <a:rPr lang="en-GB" dirty="0"/>
              <a:t>joy doth wait on his command.</a:t>
            </a:r>
          </a:p>
          <a:p>
            <a:endParaRPr lang="en-GB" dirty="0"/>
          </a:p>
          <a:p>
            <a:r>
              <a:rPr lang="en-GB" baseline="30000" dirty="0"/>
              <a:t>5</a:t>
            </a:r>
            <a:r>
              <a:rPr lang="en-GB" dirty="0"/>
              <a:t> Still from earth to God eternal</a:t>
            </a:r>
          </a:p>
          <a:p>
            <a:r>
              <a:rPr lang="en-GB" dirty="0"/>
              <a:t>sacrifice of praise be done,</a:t>
            </a:r>
          </a:p>
          <a:p>
            <a:r>
              <a:rPr lang="en-GB" dirty="0"/>
              <a:t>high above all praises praising</a:t>
            </a:r>
          </a:p>
          <a:p>
            <a:r>
              <a:rPr lang="en-GB" dirty="0"/>
              <a:t>for the gift of Christ his Son.</a:t>
            </a:r>
          </a:p>
          <a:p>
            <a:r>
              <a:rPr lang="en-GB" dirty="0"/>
              <a:t>Christ doth call one and all:</a:t>
            </a:r>
          </a:p>
          <a:p>
            <a:r>
              <a:rPr lang="en-GB" dirty="0"/>
              <a:t>ye who follow shall not fall.</a:t>
            </a:r>
          </a:p>
        </p:txBody>
      </p:sp>
    </p:spTree>
    <p:extLst>
      <p:ext uri="{BB962C8B-B14F-4D97-AF65-F5344CB8AC3E}">
        <p14:creationId xmlns:p14="http://schemas.microsoft.com/office/powerpoint/2010/main" val="1338586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1437</Words>
  <Application>Microsoft Office PowerPoint</Application>
  <PresentationFormat>Widescreen</PresentationFormat>
  <Paragraphs>178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202</cp:revision>
  <dcterms:created xsi:type="dcterms:W3CDTF">2020-12-22T16:57:36Z</dcterms:created>
  <dcterms:modified xsi:type="dcterms:W3CDTF">2025-12-31T21:11:18Z</dcterms:modified>
</cp:coreProperties>
</file>