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552" r:id="rId2"/>
    <p:sldId id="913" r:id="rId3"/>
    <p:sldId id="923" r:id="rId4"/>
    <p:sldId id="924" r:id="rId5"/>
    <p:sldId id="926" r:id="rId6"/>
    <p:sldId id="927" r:id="rId7"/>
    <p:sldId id="928" r:id="rId8"/>
    <p:sldId id="915" r:id="rId9"/>
    <p:sldId id="954" r:id="rId10"/>
    <p:sldId id="942" r:id="rId11"/>
    <p:sldId id="943" r:id="rId12"/>
    <p:sldId id="944" r:id="rId13"/>
    <p:sldId id="945" r:id="rId14"/>
    <p:sldId id="955" r:id="rId15"/>
    <p:sldId id="956" r:id="rId16"/>
    <p:sldId id="957" r:id="rId17"/>
    <p:sldId id="958" r:id="rId18"/>
    <p:sldId id="959" r:id="rId19"/>
    <p:sldId id="960" r:id="rId20"/>
    <p:sldId id="946" r:id="rId21"/>
    <p:sldId id="947" r:id="rId22"/>
    <p:sldId id="961" r:id="rId23"/>
    <p:sldId id="962" r:id="rId24"/>
    <p:sldId id="963" r:id="rId25"/>
    <p:sldId id="964" r:id="rId26"/>
    <p:sldId id="965" r:id="rId27"/>
    <p:sldId id="966" r:id="rId28"/>
    <p:sldId id="967" r:id="rId29"/>
    <p:sldId id="968" r:id="rId30"/>
    <p:sldId id="969" r:id="rId31"/>
    <p:sldId id="925" r:id="rId32"/>
    <p:sldId id="891" r:id="rId3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DAAD4"/>
    <a:srgbClr val="A47D00"/>
    <a:srgbClr val="FFFB47"/>
    <a:srgbClr val="8D8A00"/>
    <a:srgbClr val="FFFD97"/>
    <a:srgbClr val="BCB800"/>
    <a:srgbClr val="F0EA00"/>
    <a:srgbClr val="FFFF66"/>
    <a:srgbClr val="321547"/>
    <a:srgbClr val="3C1A5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0609" autoAdjust="0"/>
    <p:restoredTop sz="94660" autoAdjust="0"/>
  </p:normalViewPr>
  <p:slideViewPr>
    <p:cSldViewPr snapToGrid="0">
      <p:cViewPr varScale="1">
        <p:scale>
          <a:sx n="39" d="100"/>
          <a:sy n="39" d="100"/>
        </p:scale>
        <p:origin x="67" y="32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1356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4">
            <a:extLst>
              <a:ext uri="{FF2B5EF4-FFF2-40B4-BE49-F238E27FC236}">
                <a16:creationId xmlns:a16="http://schemas.microsoft.com/office/drawing/2014/main" id="{D636B57A-9367-411C-87E8-76BA50A35B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25382" y="6142182"/>
            <a:ext cx="495700" cy="392545"/>
          </a:xfrm>
        </p:spPr>
        <p:txBody>
          <a:bodyPr/>
          <a:lstStyle>
            <a:lvl1pPr>
              <a:defRPr sz="1800"/>
            </a:lvl1pPr>
          </a:lstStyle>
          <a:p>
            <a:fld id="{2308F86C-173E-442C-9DCD-7C3DA75AEE85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F2D0C70-F143-4556-8AB9-8490D0394B8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154113" y="1162050"/>
            <a:ext cx="9661525" cy="4533900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spcAft>
                <a:spcPts val="4000"/>
              </a:spcAft>
              <a:buNone/>
              <a:defRPr lang="en-US" sz="4400" b="1" kern="1200" cap="none" baseline="0" dirty="0" smtClean="0">
                <a:ln w="3175" cmpd="sng">
                  <a:noFill/>
                </a:ln>
                <a:solidFill>
                  <a:schemeClr val="tx1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lang="en-US" sz="4400" b="1" kern="1200" cap="all" dirty="0" smtClean="0">
                <a:ln w="3175" cmpd="sng">
                  <a:noFill/>
                </a:ln>
                <a:solidFill>
                  <a:schemeClr val="tx1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2pPr>
            <a:lvl3pPr marL="914400" indent="0">
              <a:buNone/>
              <a:defRPr lang="en-US" sz="4400" b="1" kern="1200" cap="all" dirty="0" smtClean="0">
                <a:ln w="3175" cmpd="sng">
                  <a:noFill/>
                </a:ln>
                <a:solidFill>
                  <a:schemeClr val="tx1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3pPr>
            <a:lvl4pPr marL="1371600" indent="0">
              <a:buNone/>
              <a:defRPr lang="en-US" sz="4400" b="1" kern="1200" cap="all" dirty="0" smtClean="0">
                <a:ln w="3175" cmpd="sng">
                  <a:noFill/>
                </a:ln>
                <a:solidFill>
                  <a:schemeClr val="tx1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4pPr>
            <a:lvl5pPr marL="1828800" indent="0">
              <a:buNone/>
              <a:defRPr lang="en-GB" sz="4400" b="1" kern="1200" cap="all" dirty="0">
                <a:ln w="3175" cmpd="sng">
                  <a:noFill/>
                </a:ln>
                <a:solidFill>
                  <a:schemeClr val="tx1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691013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4">
            <a:extLst>
              <a:ext uri="{FF2B5EF4-FFF2-40B4-BE49-F238E27FC236}">
                <a16:creationId xmlns:a16="http://schemas.microsoft.com/office/drawing/2014/main" id="{D636B57A-9367-411C-87E8-76BA50A35B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25382" y="6142182"/>
            <a:ext cx="495700" cy="392545"/>
          </a:xfrm>
        </p:spPr>
        <p:txBody>
          <a:bodyPr/>
          <a:lstStyle>
            <a:lvl1pPr>
              <a:defRPr sz="1800"/>
            </a:lvl1pPr>
          </a:lstStyle>
          <a:p>
            <a:fld id="{2308F86C-173E-442C-9DCD-7C3DA75AEE85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F2D0C70-F143-4556-8AB9-8490D0394B8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154113" y="354446"/>
            <a:ext cx="9661525" cy="6149109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spcAft>
                <a:spcPts val="2000"/>
              </a:spcAft>
              <a:buNone/>
              <a:defRPr lang="en-US" sz="4400" b="1" kern="1200" cap="none" baseline="0" dirty="0" smtClean="0">
                <a:ln w="3175" cmpd="sng">
                  <a:noFill/>
                </a:ln>
                <a:solidFill>
                  <a:schemeClr val="tx1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lang="en-US" sz="4400" b="1" kern="1200" cap="all" dirty="0" smtClean="0">
                <a:ln w="3175" cmpd="sng">
                  <a:noFill/>
                </a:ln>
                <a:solidFill>
                  <a:schemeClr val="tx1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2pPr>
            <a:lvl3pPr marL="914400" indent="0">
              <a:buNone/>
              <a:defRPr lang="en-US" sz="4400" b="1" kern="1200" cap="all" dirty="0" smtClean="0">
                <a:ln w="3175" cmpd="sng">
                  <a:noFill/>
                </a:ln>
                <a:solidFill>
                  <a:schemeClr val="tx1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3pPr>
            <a:lvl4pPr marL="1371600" indent="0">
              <a:buNone/>
              <a:defRPr lang="en-US" sz="4400" b="1" kern="1200" cap="all" dirty="0" smtClean="0">
                <a:ln w="3175" cmpd="sng">
                  <a:noFill/>
                </a:ln>
                <a:solidFill>
                  <a:schemeClr val="tx1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4pPr>
            <a:lvl5pPr marL="1828800" indent="0">
              <a:buNone/>
              <a:defRPr lang="en-GB" sz="4400" b="1" kern="1200" cap="all" dirty="0">
                <a:ln w="3175" cmpd="sng">
                  <a:noFill/>
                </a:ln>
                <a:solidFill>
                  <a:schemeClr val="tx1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373253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in smal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FEF85D-2577-4D0C-9375-E71A9D5EAB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25382" y="6142182"/>
            <a:ext cx="495700" cy="392545"/>
          </a:xfrm>
        </p:spPr>
        <p:txBody>
          <a:bodyPr/>
          <a:lstStyle>
            <a:lvl1pPr>
              <a:defRPr sz="1800"/>
            </a:lvl1pPr>
          </a:lstStyle>
          <a:p>
            <a:fld id="{2308F86C-173E-442C-9DCD-7C3DA75AEE85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FAC6F517-4C7D-40B8-A482-7A444123738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68217" y="752764"/>
            <a:ext cx="9827491" cy="5352473"/>
          </a:xfrm>
        </p:spPr>
        <p:txBody>
          <a:bodyPr>
            <a:noAutofit/>
          </a:bodyPr>
          <a:lstStyle>
            <a:lvl1pPr marL="0" indent="0">
              <a:spcBef>
                <a:spcPts val="600"/>
              </a:spcBef>
              <a:buFont typeface="Arial" panose="020B0604020202020204" pitchFamily="34" charset="0"/>
              <a:buNone/>
              <a:defRPr lang="en-US" sz="3200" b="1" kern="1200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spcBef>
                <a:spcPts val="600"/>
              </a:spcBef>
              <a:spcAft>
                <a:spcPts val="300"/>
              </a:spcAft>
              <a:buFont typeface="Arial" panose="020B0604020202020204" pitchFamily="34" charset="0"/>
              <a:buNone/>
              <a:defRPr lang="en-US" sz="28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2pPr>
            <a:lvl3pPr marL="91440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defRPr lang="en-US" sz="24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0">
              <a:spcBef>
                <a:spcPts val="300"/>
              </a:spcBef>
              <a:spcAft>
                <a:spcPts val="0"/>
              </a:spcAft>
              <a:buFont typeface="Arial" panose="020B0604020202020204" pitchFamily="34" charset="0"/>
              <a:buNone/>
              <a:defRPr lang="en-US" sz="24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4pPr>
            <a:lvl5pPr marL="1828800" indent="0">
              <a:spcBef>
                <a:spcPts val="300"/>
              </a:spcBef>
              <a:spcAft>
                <a:spcPts val="0"/>
              </a:spcAft>
              <a:buFont typeface="Arial" panose="020B0604020202020204" pitchFamily="34" charset="0"/>
              <a:buNone/>
              <a:defRPr lang="en-GB" sz="24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040772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in fu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FEF85D-2577-4D0C-9375-E71A9D5EAB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25382" y="6142182"/>
            <a:ext cx="495700" cy="392545"/>
          </a:xfrm>
        </p:spPr>
        <p:txBody>
          <a:bodyPr/>
          <a:lstStyle>
            <a:lvl1pPr>
              <a:defRPr sz="1800"/>
            </a:lvl1pPr>
          </a:lstStyle>
          <a:p>
            <a:fld id="{2308F86C-173E-442C-9DCD-7C3DA75AEE85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FAC6F517-4C7D-40B8-A482-7A444123738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68217" y="117764"/>
            <a:ext cx="9827491" cy="6622472"/>
          </a:xfrm>
        </p:spPr>
        <p:txBody>
          <a:bodyPr>
            <a:noAutofit/>
          </a:bodyPr>
          <a:lstStyle>
            <a:lvl1pPr marL="0" indent="0">
              <a:spcBef>
                <a:spcPts val="600"/>
              </a:spcBef>
              <a:buFont typeface="Arial" panose="020B0604020202020204" pitchFamily="34" charset="0"/>
              <a:buNone/>
              <a:defRPr lang="en-US" sz="3200" b="1" kern="1200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spcBef>
                <a:spcPts val="600"/>
              </a:spcBef>
              <a:spcAft>
                <a:spcPts val="300"/>
              </a:spcAft>
              <a:buFont typeface="Arial" panose="020B0604020202020204" pitchFamily="34" charset="0"/>
              <a:buNone/>
              <a:defRPr lang="en-US" sz="28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2pPr>
            <a:lvl3pPr marL="91440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defRPr lang="en-US" sz="24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0">
              <a:spcBef>
                <a:spcPts val="300"/>
              </a:spcBef>
              <a:spcAft>
                <a:spcPts val="0"/>
              </a:spcAft>
              <a:buFont typeface="Arial" panose="020B0604020202020204" pitchFamily="34" charset="0"/>
              <a:buNone/>
              <a:defRPr lang="en-US" sz="24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4pPr>
            <a:lvl5pPr marL="1828800" indent="0">
              <a:spcBef>
                <a:spcPts val="300"/>
              </a:spcBef>
              <a:spcAft>
                <a:spcPts val="0"/>
              </a:spcAft>
              <a:buFont typeface="Arial" panose="020B0604020202020204" pitchFamily="34" charset="0"/>
              <a:buNone/>
              <a:defRPr lang="en-GB" sz="24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013548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in +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FEF85D-2577-4D0C-9375-E71A9D5EAB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25382" y="6142182"/>
            <a:ext cx="495700" cy="392545"/>
          </a:xfrm>
        </p:spPr>
        <p:txBody>
          <a:bodyPr/>
          <a:lstStyle>
            <a:lvl1pPr>
              <a:defRPr sz="1800"/>
            </a:lvl1pPr>
          </a:lstStyle>
          <a:p>
            <a:fld id="{2308F86C-173E-442C-9DCD-7C3DA75AEE85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FAC6F517-4C7D-40B8-A482-7A444123738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68217" y="1034473"/>
            <a:ext cx="9827491" cy="5500254"/>
          </a:xfrm>
        </p:spPr>
        <p:txBody>
          <a:bodyPr>
            <a:noAutofit/>
          </a:bodyPr>
          <a:lstStyle>
            <a:lvl1pPr marL="0" indent="0">
              <a:spcBef>
                <a:spcPts val="600"/>
              </a:spcBef>
              <a:buFont typeface="Arial" panose="020B0604020202020204" pitchFamily="34" charset="0"/>
              <a:buNone/>
              <a:defRPr lang="en-US" sz="3200" b="1" kern="1200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spcBef>
                <a:spcPts val="600"/>
              </a:spcBef>
              <a:spcAft>
                <a:spcPts val="300"/>
              </a:spcAft>
              <a:buFont typeface="Arial" panose="020B0604020202020204" pitchFamily="34" charset="0"/>
              <a:buNone/>
              <a:defRPr lang="en-US" sz="28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2pPr>
            <a:lvl3pPr marL="91440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defRPr lang="en-US" sz="24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0">
              <a:spcBef>
                <a:spcPts val="300"/>
              </a:spcBef>
              <a:spcAft>
                <a:spcPts val="0"/>
              </a:spcAft>
              <a:buFont typeface="Arial" panose="020B0604020202020204" pitchFamily="34" charset="0"/>
              <a:buNone/>
              <a:defRPr lang="en-US" sz="24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4pPr>
            <a:lvl5pPr marL="1828800" indent="0">
              <a:spcBef>
                <a:spcPts val="300"/>
              </a:spcBef>
              <a:spcAft>
                <a:spcPts val="0"/>
              </a:spcAft>
              <a:buFont typeface="Arial" panose="020B0604020202020204" pitchFamily="34" charset="0"/>
              <a:buNone/>
              <a:defRPr lang="en-GB" sz="24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16F2FE-8C30-4E06-99AB-0627CD730A2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68363" y="138113"/>
            <a:ext cx="9826625" cy="803275"/>
          </a:xfrm>
        </p:spPr>
        <p:txBody>
          <a:bodyPr>
            <a:normAutofit/>
          </a:bodyPr>
          <a:lstStyle>
            <a:lvl1pPr marL="0" indent="0">
              <a:buNone/>
              <a:defRPr lang="en-US" sz="3200" b="1" kern="1200" cap="none" dirty="0" smtClean="0">
                <a:ln w="3175">
                  <a:noFill/>
                </a:ln>
                <a:solidFill>
                  <a:schemeClr val="tx1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704838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in + title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FEF85D-2577-4D0C-9375-E71A9D5EAB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25382" y="6142182"/>
            <a:ext cx="495700" cy="392545"/>
          </a:xfrm>
        </p:spPr>
        <p:txBody>
          <a:bodyPr/>
          <a:lstStyle>
            <a:lvl1pPr>
              <a:defRPr sz="1800"/>
            </a:lvl1pPr>
          </a:lstStyle>
          <a:p>
            <a:fld id="{2308F86C-173E-442C-9DCD-7C3DA75AEE85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FAC6F517-4C7D-40B8-A482-7A444123738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54330" y="1034473"/>
            <a:ext cx="11155681" cy="5500254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lang="en-US" sz="3200" b="1" kern="1200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lang="en-US" sz="28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2pPr>
            <a:lvl3pPr marL="91440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defRPr lang="en-US" sz="24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0">
              <a:spcBef>
                <a:spcPts val="300"/>
              </a:spcBef>
              <a:spcAft>
                <a:spcPts val="0"/>
              </a:spcAft>
              <a:buFont typeface="Arial" panose="020B0604020202020204" pitchFamily="34" charset="0"/>
              <a:buNone/>
              <a:defRPr lang="en-US" sz="24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4pPr>
            <a:lvl5pPr marL="1828800" indent="0">
              <a:spcBef>
                <a:spcPts val="300"/>
              </a:spcBef>
              <a:spcAft>
                <a:spcPts val="0"/>
              </a:spcAft>
              <a:buFont typeface="Arial" panose="020B0604020202020204" pitchFamily="34" charset="0"/>
              <a:buNone/>
              <a:defRPr lang="en-GB" sz="24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16F2FE-8C30-4E06-99AB-0627CD730A2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54552" y="138113"/>
            <a:ext cx="11154698" cy="803275"/>
          </a:xfrm>
        </p:spPr>
        <p:txBody>
          <a:bodyPr>
            <a:normAutofit/>
          </a:bodyPr>
          <a:lstStyle>
            <a:lvl1pPr marL="0" indent="0">
              <a:buNone/>
              <a:defRPr lang="en-US" sz="3200" b="1" kern="1200" cap="none" dirty="0" smtClean="0">
                <a:ln w="3175">
                  <a:noFill/>
                </a:ln>
                <a:solidFill>
                  <a:schemeClr val="tx1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06889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in full narrow li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FEF85D-2577-4D0C-9375-E71A9D5EAB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25382" y="6142182"/>
            <a:ext cx="495700" cy="392545"/>
          </a:xfrm>
        </p:spPr>
        <p:txBody>
          <a:bodyPr/>
          <a:lstStyle>
            <a:lvl1pPr>
              <a:defRPr sz="1800"/>
            </a:lvl1pPr>
          </a:lstStyle>
          <a:p>
            <a:fld id="{2308F86C-173E-442C-9DCD-7C3DA75AEE85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FAC6F517-4C7D-40B8-A482-7A444123738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54330" y="102870"/>
            <a:ext cx="10801351" cy="6431857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lang="en-US" sz="3200" b="1" kern="1200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lang="en-US" sz="28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2pPr>
            <a:lvl3pPr marL="91440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defRPr lang="en-US" sz="24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0">
              <a:spcBef>
                <a:spcPts val="300"/>
              </a:spcBef>
              <a:spcAft>
                <a:spcPts val="0"/>
              </a:spcAft>
              <a:buFont typeface="Arial" panose="020B0604020202020204" pitchFamily="34" charset="0"/>
              <a:buNone/>
              <a:defRPr lang="en-US" sz="24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4pPr>
            <a:lvl5pPr marL="1828800" indent="0">
              <a:spcBef>
                <a:spcPts val="300"/>
              </a:spcBef>
              <a:spcAft>
                <a:spcPts val="0"/>
              </a:spcAft>
              <a:buFont typeface="Arial" panose="020B0604020202020204" pitchFamily="34" charset="0"/>
              <a:buNone/>
              <a:defRPr lang="en-GB" sz="24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37468786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in smaller narrow li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FEF85D-2577-4D0C-9375-E71A9D5EAB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25382" y="6142182"/>
            <a:ext cx="495700" cy="392545"/>
          </a:xfrm>
        </p:spPr>
        <p:txBody>
          <a:bodyPr/>
          <a:lstStyle>
            <a:lvl1pPr>
              <a:defRPr sz="1800"/>
            </a:lvl1pPr>
          </a:lstStyle>
          <a:p>
            <a:fld id="{2308F86C-173E-442C-9DCD-7C3DA75AEE85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FAC6F517-4C7D-40B8-A482-7A444123738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65759" y="824577"/>
            <a:ext cx="10789921" cy="5208847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lang="en-US" sz="3200" b="1" kern="1200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lang="en-US" sz="28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2pPr>
            <a:lvl3pPr marL="91440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defRPr lang="en-US" sz="24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0">
              <a:spcBef>
                <a:spcPts val="300"/>
              </a:spcBef>
              <a:spcAft>
                <a:spcPts val="0"/>
              </a:spcAft>
              <a:buFont typeface="Arial" panose="020B0604020202020204" pitchFamily="34" charset="0"/>
              <a:buNone/>
              <a:defRPr lang="en-US" sz="24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4pPr>
            <a:lvl5pPr marL="1828800" indent="0">
              <a:spcBef>
                <a:spcPts val="300"/>
              </a:spcBef>
              <a:spcAft>
                <a:spcPts val="0"/>
              </a:spcAft>
              <a:buFont typeface="Arial" panose="020B0604020202020204" pitchFamily="34" charset="0"/>
              <a:buNone/>
              <a:defRPr lang="en-GB" sz="24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4862805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EE555-0A10-41A7-84D5-014968DC8587}" type="datetimeFigureOut">
              <a:rPr lang="en-GB" smtClean="0"/>
              <a:t>07/01/2026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8F86C-173E-442C-9DCD-7C3DA75AEE85}" type="slidenum">
              <a:rPr lang="en-GB" smtClean="0"/>
              <a:t>‹#›</a:t>
            </a:fld>
            <a:endParaRPr lang="en-GB" dirty="0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937547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EE555-0A10-41A7-84D5-014968DC8587}" type="datetimeFigureOut">
              <a:rPr lang="en-GB" smtClean="0"/>
              <a:t>07/01/2026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8F86C-173E-442C-9DCD-7C3DA75AEE8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254197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EE555-0A10-41A7-84D5-014968DC8587}" type="datetimeFigureOut">
              <a:rPr lang="en-GB" smtClean="0"/>
              <a:t>07/01/2026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8F86C-173E-442C-9DCD-7C3DA75AEE8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5513027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EE555-0A10-41A7-84D5-014968DC8587}" type="datetimeFigureOut">
              <a:rPr lang="en-GB" smtClean="0"/>
              <a:t>07/01/2026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8F86C-173E-442C-9DCD-7C3DA75AEE8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4226951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EE555-0A10-41A7-84D5-014968DC8587}" type="datetimeFigureOut">
              <a:rPr lang="en-GB" smtClean="0"/>
              <a:t>07/01/2026</a:t>
            </a:fld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8F86C-173E-442C-9DCD-7C3DA75AEE8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855765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EE555-0A10-41A7-84D5-014968DC8587}" type="datetimeFigureOut">
              <a:rPr lang="en-GB" smtClean="0"/>
              <a:t>07/01/2026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8F86C-173E-442C-9DCD-7C3DA75AEE8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4706108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EE555-0A10-41A7-84D5-014968DC8587}" type="datetimeFigureOut">
              <a:rPr lang="en-GB" smtClean="0"/>
              <a:t>07/01/2026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8F86C-173E-442C-9DCD-7C3DA75AEE8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612233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EE555-0A10-41A7-84D5-014968DC8587}" type="datetimeFigureOut">
              <a:rPr lang="en-GB" smtClean="0"/>
              <a:t>07/01/2026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8F86C-173E-442C-9DCD-7C3DA75AEE8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2240816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EE555-0A10-41A7-84D5-014968DC8587}" type="datetimeFigureOut">
              <a:rPr lang="en-GB" smtClean="0"/>
              <a:t>07/01/2026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8F86C-173E-442C-9DCD-7C3DA75AEE8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4657248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EE555-0A10-41A7-84D5-014968DC8587}" type="datetimeFigureOut">
              <a:rPr lang="en-GB" smtClean="0"/>
              <a:t>07/01/2026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8F86C-173E-442C-9DCD-7C3DA75AEE8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6283319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EE555-0A10-41A7-84D5-014968DC8587}" type="datetimeFigureOut">
              <a:rPr lang="en-GB" smtClean="0"/>
              <a:t>07/01/2026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8F86C-173E-442C-9DCD-7C3DA75AEE8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5610807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EE555-0A10-41A7-84D5-014968DC8587}" type="datetimeFigureOut">
              <a:rPr lang="en-GB" smtClean="0"/>
              <a:t>07/01/2026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8F86C-173E-442C-9DCD-7C3DA75AEE85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0495774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EE555-0A10-41A7-84D5-014968DC8587}" type="datetimeFigureOut">
              <a:rPr lang="en-GB" smtClean="0"/>
              <a:t>07/01/2026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8F86C-173E-442C-9DCD-7C3DA75AEE8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383247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EE555-0A10-41A7-84D5-014968DC8587}" type="datetimeFigureOut">
              <a:rPr lang="en-GB" smtClean="0"/>
              <a:t>07/01/2026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8F86C-173E-442C-9DCD-7C3DA75AEE85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85489848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EE555-0A10-41A7-84D5-014968DC8587}" type="datetimeFigureOut">
              <a:rPr lang="en-GB" smtClean="0"/>
              <a:t>07/01/2026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8F86C-173E-442C-9DCD-7C3DA75AEE8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2855646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EE555-0A10-41A7-84D5-014968DC8587}" type="datetimeFigureOut">
              <a:rPr lang="en-GB" smtClean="0"/>
              <a:t>07/01/2026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8F86C-173E-442C-9DCD-7C3DA75AEE8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6458752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EE555-0A10-41A7-84D5-014968DC8587}" type="datetimeFigureOut">
              <a:rPr lang="en-GB" smtClean="0"/>
              <a:t>07/01/2026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8F86C-173E-442C-9DCD-7C3DA75AEE8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973128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">
              <a:schemeClr val="bg2">
                <a:tint val="97000"/>
                <a:hueMod val="92000"/>
                <a:satMod val="169000"/>
                <a:lumMod val="90000"/>
                <a:lumOff val="10000"/>
              </a:schemeClr>
            </a:gs>
            <a:gs pos="100000">
              <a:schemeClr val="accent1">
                <a:lumMod val="75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39CEE555-0A10-41A7-84D5-014968DC8587}" type="datetimeFigureOut">
              <a:rPr lang="en-GB" smtClean="0"/>
              <a:t>07/01/2026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2308F86C-173E-442C-9DCD-7C3DA75AEE8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132993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78" r:id="rId3"/>
    <p:sldLayoutId id="2147483680" r:id="rId4"/>
    <p:sldLayoutId id="2147483679" r:id="rId5"/>
    <p:sldLayoutId id="2147483684" r:id="rId6"/>
    <p:sldLayoutId id="2147483685" r:id="rId7"/>
    <p:sldLayoutId id="2147483686" r:id="rId8"/>
    <p:sldLayoutId id="2147483661" r:id="rId9"/>
    <p:sldLayoutId id="2147483662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68" r:id="rId16"/>
    <p:sldLayoutId id="2147483669" r:id="rId17"/>
    <p:sldLayoutId id="2147483670" r:id="rId18"/>
    <p:sldLayoutId id="2147483671" r:id="rId19"/>
    <p:sldLayoutId id="2147483672" r:id="rId20"/>
    <p:sldLayoutId id="2147483673" r:id="rId21"/>
    <p:sldLayoutId id="2147483674" r:id="rId22"/>
    <p:sldLayoutId id="2147483675" r:id="rId23"/>
    <p:sldLayoutId id="2147483676" r:id="rId24"/>
    <p:sldLayoutId id="2147483677" r:id="rId25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">
              <a:schemeClr val="bg2">
                <a:tint val="97000"/>
                <a:hueMod val="92000"/>
                <a:satMod val="169000"/>
                <a:lumMod val="90000"/>
                <a:lumOff val="10000"/>
              </a:schemeClr>
            </a:gs>
            <a:gs pos="100000">
              <a:schemeClr val="accent1">
                <a:lumMod val="75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F25BB7B-C769-4C02-A617-CAA85A1F015C}"/>
              </a:ext>
            </a:extLst>
          </p:cNvPr>
          <p:cNvSpPr txBox="1"/>
          <p:nvPr/>
        </p:nvSpPr>
        <p:spPr bwMode="auto">
          <a:xfrm>
            <a:off x="6096001" y="212735"/>
            <a:ext cx="5835018" cy="30032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  <a:normAutofit/>
          </a:bodyPr>
          <a:lstStyle/>
          <a:p>
            <a:pPr algn="ctr" eaLnBrk="0" hangingPunct="0">
              <a:spcAft>
                <a:spcPts val="600"/>
              </a:spcAft>
            </a:pPr>
            <a:r>
              <a:rPr lang="nb-NO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St Andrew’s URC Frognal</a:t>
            </a:r>
          </a:p>
          <a:p>
            <a:pPr algn="ctr" eaLnBrk="0" hangingPunct="0">
              <a:spcAft>
                <a:spcPts val="600"/>
              </a:spcAft>
            </a:pPr>
            <a:endParaRPr lang="nb-NO" sz="3200" b="1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eaLnBrk="0" hangingPunct="0">
              <a:spcAft>
                <a:spcPts val="600"/>
              </a:spcAft>
            </a:pPr>
            <a:r>
              <a:rPr lang="nb-NO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11 January </a:t>
            </a:r>
            <a:r>
              <a:rPr lang="nb-NO" sz="32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2026 11:30am</a:t>
            </a:r>
            <a:endParaRPr lang="nb-NO" sz="3200" b="1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  <a:p>
            <a:pPr algn="ctr" eaLnBrk="0" hangingPunct="0">
              <a:spcAft>
                <a:spcPts val="600"/>
              </a:spcAft>
            </a:pPr>
            <a:endParaRPr lang="nb-NO" sz="3200" b="1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  <a:p>
            <a:pPr algn="ctr" eaLnBrk="0" hangingPunct="0">
              <a:spcAft>
                <a:spcPts val="600"/>
              </a:spcAft>
            </a:pPr>
            <a:r>
              <a:rPr lang="nb-NO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Leader: Christy Sawyer</a:t>
            </a:r>
          </a:p>
        </p:txBody>
      </p:sp>
      <p:pic>
        <p:nvPicPr>
          <p:cNvPr id="6" name="Picture 5" descr="A large stone building with a clock tower&#10;&#10;Description automatically generated">
            <a:extLst>
              <a:ext uri="{FF2B5EF4-FFF2-40B4-BE49-F238E27FC236}">
                <a16:creationId xmlns:a16="http://schemas.microsoft.com/office/drawing/2014/main" id="{0430F976-DC49-4B79-8903-2E1CFF5CD8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5298" y="3429000"/>
            <a:ext cx="4605690" cy="3003259"/>
          </a:xfrm>
          <a:prstGeom prst="rect">
            <a:avLst/>
          </a:prstGeom>
          <a:ln>
            <a:noFill/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9A2342C-E202-47F9-8017-9707CBB8CF27}"/>
              </a:ext>
            </a:extLst>
          </p:cNvPr>
          <p:cNvSpPr txBox="1"/>
          <p:nvPr/>
        </p:nvSpPr>
        <p:spPr>
          <a:xfrm>
            <a:off x="260982" y="58846"/>
            <a:ext cx="5835018" cy="6740307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GB" dirty="0"/>
              <a:t>Entry of the Bible. Welcome and notices</a:t>
            </a:r>
          </a:p>
          <a:p>
            <a:pPr>
              <a:spcAft>
                <a:spcPts val="600"/>
              </a:spcAft>
            </a:pPr>
            <a:r>
              <a:rPr lang="en-GB" dirty="0"/>
              <a:t>Introit. Call to worship</a:t>
            </a:r>
          </a:p>
          <a:p>
            <a:pPr>
              <a:spcAft>
                <a:spcPts val="600"/>
              </a:spcAft>
            </a:pPr>
            <a:r>
              <a:rPr lang="en-GB" dirty="0"/>
              <a:t>Hymn 191 Songs of thankfulness and praise</a:t>
            </a:r>
          </a:p>
          <a:p>
            <a:pPr>
              <a:spcAft>
                <a:spcPts val="600"/>
              </a:spcAft>
            </a:pPr>
            <a:r>
              <a:rPr lang="en-GB" dirty="0"/>
              <a:t>Prayers of Approach &amp; confession &amp; assurance of forgiveness</a:t>
            </a:r>
          </a:p>
          <a:p>
            <a:pPr>
              <a:spcAft>
                <a:spcPts val="600"/>
              </a:spcAft>
            </a:pPr>
            <a:r>
              <a:rPr lang="en-GB" dirty="0"/>
              <a:t>Introduction to today’s theme – the Baptism of Jesus</a:t>
            </a:r>
          </a:p>
          <a:p>
            <a:pPr>
              <a:spcAft>
                <a:spcPts val="600"/>
              </a:spcAft>
            </a:pPr>
            <a:r>
              <a:rPr lang="en-GB" dirty="0"/>
              <a:t>Hymn 200 The kingdom of God</a:t>
            </a:r>
          </a:p>
          <a:p>
            <a:pPr>
              <a:spcAft>
                <a:spcPts val="600"/>
              </a:spcAft>
            </a:pPr>
            <a:r>
              <a:rPr lang="en-GB" dirty="0"/>
              <a:t>Reading Isaiah 42:1-9                                                                                  </a:t>
            </a:r>
          </a:p>
          <a:p>
            <a:pPr>
              <a:spcAft>
                <a:spcPts val="600"/>
              </a:spcAft>
            </a:pPr>
            <a:r>
              <a:rPr lang="en-GB" dirty="0"/>
              <a:t>Choir Anthem</a:t>
            </a:r>
          </a:p>
          <a:p>
            <a:pPr>
              <a:spcAft>
                <a:spcPts val="600"/>
              </a:spcAft>
            </a:pPr>
            <a:r>
              <a:rPr lang="en-GB" dirty="0"/>
              <a:t>Reading Matthew 3: 13-17</a:t>
            </a:r>
          </a:p>
          <a:p>
            <a:pPr>
              <a:spcAft>
                <a:spcPts val="600"/>
              </a:spcAft>
            </a:pPr>
            <a:r>
              <a:rPr lang="en-GB" dirty="0"/>
              <a:t>Hymn 134 On Jordan’s bank the Baptist’s cry </a:t>
            </a:r>
          </a:p>
          <a:p>
            <a:pPr>
              <a:spcAft>
                <a:spcPts val="600"/>
              </a:spcAft>
            </a:pPr>
            <a:r>
              <a:rPr lang="en-GB" dirty="0"/>
              <a:t>Sermon</a:t>
            </a:r>
          </a:p>
          <a:p>
            <a:pPr>
              <a:spcAft>
                <a:spcPts val="600"/>
              </a:spcAft>
            </a:pPr>
            <a:r>
              <a:rPr lang="en-GB" dirty="0"/>
              <a:t>Hymn 626 Judge eternal, throned in splendour</a:t>
            </a:r>
          </a:p>
          <a:p>
            <a:pPr>
              <a:spcAft>
                <a:spcPts val="600"/>
              </a:spcAft>
            </a:pPr>
            <a:r>
              <a:rPr lang="en-GB" dirty="0"/>
              <a:t>Prayers of Thanksgiving and Intercession</a:t>
            </a:r>
          </a:p>
          <a:p>
            <a:pPr>
              <a:spcAft>
                <a:spcPts val="600"/>
              </a:spcAft>
            </a:pPr>
            <a:r>
              <a:rPr lang="en-GB" dirty="0"/>
              <a:t>Blessing the Offertory &amp; the Lord’s Prayer</a:t>
            </a:r>
          </a:p>
          <a:p>
            <a:pPr>
              <a:spcAft>
                <a:spcPts val="600"/>
              </a:spcAft>
            </a:pPr>
            <a:r>
              <a:rPr lang="en-GB" dirty="0"/>
              <a:t>Hymn 49 Sing praise to the Lord</a:t>
            </a:r>
          </a:p>
          <a:p>
            <a:pPr>
              <a:spcAft>
                <a:spcPts val="600"/>
              </a:spcAft>
            </a:pPr>
            <a:r>
              <a:rPr lang="en-GB" dirty="0"/>
              <a:t>Blessing and Sung Amen</a:t>
            </a:r>
          </a:p>
          <a:p>
            <a:pPr algn="r">
              <a:spcAft>
                <a:spcPts val="600"/>
              </a:spcAft>
            </a:pPr>
            <a:r>
              <a:rPr lang="en-GB" sz="1400" i="1" dirty="0"/>
              <a:t>Readings: NRSV. All hymns are from </a:t>
            </a:r>
            <a:br>
              <a:rPr lang="en-GB" sz="1400" i="1" dirty="0"/>
            </a:br>
            <a:r>
              <a:rPr lang="en-GB" sz="1400" i="1" dirty="0"/>
              <a:t>Hymns of Glory, Songs of Praise. CCLI 1239051</a:t>
            </a:r>
          </a:p>
        </p:txBody>
      </p:sp>
    </p:spTree>
    <p:extLst>
      <p:ext uri="{BB962C8B-B14F-4D97-AF65-F5344CB8AC3E}">
        <p14:creationId xmlns:p14="http://schemas.microsoft.com/office/powerpoint/2010/main" val="27320104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AFD0BBE-5641-4BB4-862C-AAA83FFA3C3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154113" y="354446"/>
            <a:ext cx="9661525" cy="6149109"/>
          </a:xfrm>
        </p:spPr>
        <p:txBody>
          <a:bodyPr>
            <a:noAutofit/>
          </a:bodyPr>
          <a:lstStyle/>
          <a:p>
            <a:r>
              <a:rPr lang="en-GB" dirty="0"/>
              <a:t>Entry of the Bible </a:t>
            </a:r>
          </a:p>
          <a:p>
            <a:r>
              <a:rPr lang="en-GB" dirty="0"/>
              <a:t>Welcome and Notices</a:t>
            </a:r>
          </a:p>
          <a:p>
            <a:r>
              <a:rPr lang="en-GB" dirty="0"/>
              <a:t>Introit </a:t>
            </a:r>
          </a:p>
          <a:p>
            <a:r>
              <a:rPr lang="en-GB" dirty="0"/>
              <a:t>Call to Worship</a:t>
            </a:r>
          </a:p>
        </p:txBody>
      </p:sp>
    </p:spTree>
    <p:extLst>
      <p:ext uri="{BB962C8B-B14F-4D97-AF65-F5344CB8AC3E}">
        <p14:creationId xmlns:p14="http://schemas.microsoft.com/office/powerpoint/2010/main" val="8023181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4F747D-228B-4835-A475-B5626B88266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54330" y="1034473"/>
            <a:ext cx="11155681" cy="5500254"/>
          </a:xfrm>
        </p:spPr>
        <p:txBody>
          <a:bodyPr/>
          <a:lstStyle/>
          <a:p>
            <a:r>
              <a:rPr lang="en-GB" sz="4400" baseline="30000" dirty="0"/>
              <a:t>1</a:t>
            </a:r>
            <a:r>
              <a:rPr lang="en-GB" sz="4400" dirty="0"/>
              <a:t> Songs of thankfulness and praise,</a:t>
            </a:r>
          </a:p>
          <a:p>
            <a:r>
              <a:rPr lang="en-GB" sz="4400" dirty="0"/>
              <a:t>Jesus, Lord, to you we raise,</a:t>
            </a:r>
          </a:p>
          <a:p>
            <a:r>
              <a:rPr lang="en-GB" sz="4400" dirty="0"/>
              <a:t>manifested by the star</a:t>
            </a:r>
          </a:p>
          <a:p>
            <a:r>
              <a:rPr lang="en-GB" sz="4400" dirty="0"/>
              <a:t>to the Magi from afar,</a:t>
            </a:r>
          </a:p>
          <a:p>
            <a:r>
              <a:rPr lang="en-GB" sz="4400" dirty="0"/>
              <a:t>branch of royal David's stem,</a:t>
            </a:r>
          </a:p>
          <a:p>
            <a:r>
              <a:rPr lang="en-GB" sz="4400" dirty="0"/>
              <a:t>in your birth at Bethlehem.</a:t>
            </a:r>
          </a:p>
          <a:p>
            <a:r>
              <a:rPr lang="en-GB" sz="4400" dirty="0"/>
              <a:t>Praise to you, the ever-blest</a:t>
            </a:r>
          </a:p>
          <a:p>
            <a:r>
              <a:rPr lang="en-GB" sz="4400" dirty="0"/>
              <a:t>God in flesh made manifest.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1FE4F4-BC23-4E0A-9685-FD8612FA1AC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54552" y="138113"/>
            <a:ext cx="11154698" cy="803275"/>
          </a:xfrm>
        </p:spPr>
        <p:txBody>
          <a:bodyPr/>
          <a:lstStyle/>
          <a:p>
            <a:r>
              <a:rPr lang="fr-FR" dirty="0" err="1"/>
              <a:t>Hymn</a:t>
            </a:r>
            <a:r>
              <a:rPr lang="fr-FR" dirty="0"/>
              <a:t> </a:t>
            </a:r>
            <a:r>
              <a:rPr lang="en-GB" dirty="0"/>
              <a:t>191 Songs of thankfulness and praise</a:t>
            </a:r>
          </a:p>
        </p:txBody>
      </p:sp>
    </p:spTree>
    <p:extLst>
      <p:ext uri="{BB962C8B-B14F-4D97-AF65-F5344CB8AC3E}">
        <p14:creationId xmlns:p14="http://schemas.microsoft.com/office/powerpoint/2010/main" val="15400935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EAD1B72-26B5-49AB-B8E7-2E16E29C20D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54330" y="102870"/>
            <a:ext cx="10801351" cy="6431857"/>
          </a:xfrm>
        </p:spPr>
        <p:txBody>
          <a:bodyPr/>
          <a:lstStyle/>
          <a:p>
            <a:r>
              <a:rPr lang="en-GB" sz="4800" baseline="30000" dirty="0"/>
              <a:t>2</a:t>
            </a:r>
            <a:r>
              <a:rPr lang="en-GB" sz="4800" dirty="0"/>
              <a:t> Manifest at Jordan's stream,</a:t>
            </a:r>
          </a:p>
          <a:p>
            <a:r>
              <a:rPr lang="en-GB" sz="4800" dirty="0"/>
              <a:t>Prophet, Priest, and King supreme,</a:t>
            </a:r>
          </a:p>
          <a:p>
            <a:r>
              <a:rPr lang="en-GB" sz="4800" dirty="0"/>
              <a:t>and at Cana, wedding guest,</a:t>
            </a:r>
          </a:p>
          <a:p>
            <a:r>
              <a:rPr lang="en-GB" sz="4800" dirty="0"/>
              <a:t>in your Godhead manifest;</a:t>
            </a:r>
          </a:p>
          <a:p>
            <a:r>
              <a:rPr lang="en-GB" sz="4800" dirty="0"/>
              <a:t>manifest in power divine,</a:t>
            </a:r>
          </a:p>
          <a:p>
            <a:r>
              <a:rPr lang="en-GB" sz="4800" dirty="0"/>
              <a:t>changing water into wine.</a:t>
            </a:r>
          </a:p>
          <a:p>
            <a:r>
              <a:rPr lang="en-GB" sz="4800" dirty="0"/>
              <a:t>Praise to you, the ever-blest</a:t>
            </a:r>
          </a:p>
          <a:p>
            <a:r>
              <a:rPr lang="en-GB" sz="4800" dirty="0"/>
              <a:t>God in flesh made manifest.</a:t>
            </a:r>
          </a:p>
        </p:txBody>
      </p:sp>
    </p:spTree>
    <p:extLst>
      <p:ext uri="{BB962C8B-B14F-4D97-AF65-F5344CB8AC3E}">
        <p14:creationId xmlns:p14="http://schemas.microsoft.com/office/powerpoint/2010/main" val="17527751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EAD1B72-26B5-49AB-B8E7-2E16E29C20D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54330" y="102870"/>
            <a:ext cx="10801351" cy="6431857"/>
          </a:xfrm>
        </p:spPr>
        <p:txBody>
          <a:bodyPr/>
          <a:lstStyle/>
          <a:p>
            <a:r>
              <a:rPr lang="en-GB" sz="4400" baseline="30000" dirty="0"/>
              <a:t>3</a:t>
            </a:r>
            <a:r>
              <a:rPr lang="en-GB" sz="4400" dirty="0"/>
              <a:t> Manifest in making whole</a:t>
            </a:r>
          </a:p>
          <a:p>
            <a:r>
              <a:rPr lang="en-GB" sz="4400" dirty="0"/>
              <a:t>Failing limbs and fainting soul;</a:t>
            </a:r>
          </a:p>
          <a:p>
            <a:r>
              <a:rPr lang="en-GB" sz="4400" dirty="0"/>
              <a:t>manifest in healing pain,</a:t>
            </a:r>
          </a:p>
          <a:p>
            <a:r>
              <a:rPr lang="en-GB" sz="4400" dirty="0"/>
              <a:t>Ending Satan’s bitter reign;</a:t>
            </a:r>
          </a:p>
          <a:p>
            <a:r>
              <a:rPr lang="en-GB" sz="4400" dirty="0"/>
              <a:t>manifest in gracious will,</a:t>
            </a:r>
          </a:p>
          <a:p>
            <a:r>
              <a:rPr lang="en-GB" sz="4400" dirty="0"/>
              <a:t>ever bringing good from ill:</a:t>
            </a:r>
          </a:p>
          <a:p>
            <a:r>
              <a:rPr lang="en-GB" sz="4400" dirty="0"/>
              <a:t>Praise to you, the ever-blest</a:t>
            </a:r>
          </a:p>
          <a:p>
            <a:r>
              <a:rPr lang="en-GB" sz="4400" dirty="0"/>
              <a:t>God in flesh made manifest.</a:t>
            </a:r>
          </a:p>
        </p:txBody>
      </p:sp>
    </p:spTree>
    <p:extLst>
      <p:ext uri="{BB962C8B-B14F-4D97-AF65-F5344CB8AC3E}">
        <p14:creationId xmlns:p14="http://schemas.microsoft.com/office/powerpoint/2010/main" val="11795806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EAD1B72-26B5-49AB-B8E7-2E16E29C20D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54330" y="102870"/>
            <a:ext cx="10801351" cy="6431857"/>
          </a:xfrm>
        </p:spPr>
        <p:txBody>
          <a:bodyPr/>
          <a:lstStyle/>
          <a:p>
            <a:r>
              <a:rPr lang="en-GB" sz="4400" baseline="30000" dirty="0"/>
              <a:t>4</a:t>
            </a:r>
            <a:r>
              <a:rPr lang="en-GB" sz="4400" dirty="0"/>
              <a:t> Grant us grace to see you, Lord,</a:t>
            </a:r>
          </a:p>
          <a:p>
            <a:r>
              <a:rPr lang="en-GB" sz="4400" dirty="0"/>
              <a:t>mirrored in your holy word.</a:t>
            </a:r>
          </a:p>
          <a:p>
            <a:r>
              <a:rPr lang="en-GB" sz="4400" dirty="0"/>
              <a:t>May we seek to know your will</a:t>
            </a:r>
          </a:p>
          <a:p>
            <a:r>
              <a:rPr lang="en-GB" sz="4400" dirty="0"/>
              <a:t>All your purposes fulfil</a:t>
            </a:r>
          </a:p>
          <a:p>
            <a:r>
              <a:rPr lang="en-GB" sz="4400" dirty="0"/>
              <a:t>Then, transformed, your glory see</a:t>
            </a:r>
          </a:p>
          <a:p>
            <a:r>
              <a:rPr lang="en-GB" sz="4400" dirty="0"/>
              <a:t>At your great Epiphany</a:t>
            </a:r>
          </a:p>
          <a:p>
            <a:r>
              <a:rPr lang="en-GB" sz="4400" dirty="0"/>
              <a:t>When you are by all confessed</a:t>
            </a:r>
          </a:p>
          <a:p>
            <a:r>
              <a:rPr lang="en-GB" sz="4400" dirty="0"/>
              <a:t>God in flesh made manifest.</a:t>
            </a:r>
          </a:p>
        </p:txBody>
      </p:sp>
    </p:spTree>
    <p:extLst>
      <p:ext uri="{BB962C8B-B14F-4D97-AF65-F5344CB8AC3E}">
        <p14:creationId xmlns:p14="http://schemas.microsoft.com/office/powerpoint/2010/main" val="30076404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2DECA7-44F2-7929-60DC-1CDC0503D2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E1B9570-017D-BBED-0BB7-15F40D6367E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154113" y="354446"/>
            <a:ext cx="9661525" cy="6149109"/>
          </a:xfrm>
        </p:spPr>
        <p:txBody>
          <a:bodyPr>
            <a:noAutofit/>
          </a:bodyPr>
          <a:lstStyle/>
          <a:p>
            <a:r>
              <a:rPr lang="en-GB" dirty="0"/>
              <a:t>Prayers of Approach &amp; confession &amp; assurance of forgiveness</a:t>
            </a:r>
          </a:p>
          <a:p>
            <a:endParaRPr lang="en-GB" dirty="0"/>
          </a:p>
          <a:p>
            <a:r>
              <a:rPr lang="en-GB" dirty="0"/>
              <a:t>Introduction to today’s theme – </a:t>
            </a:r>
          </a:p>
          <a:p>
            <a:r>
              <a:rPr lang="en-GB" dirty="0"/>
              <a:t>The Baptism of Jesus</a:t>
            </a:r>
          </a:p>
        </p:txBody>
      </p:sp>
    </p:spTree>
    <p:extLst>
      <p:ext uri="{BB962C8B-B14F-4D97-AF65-F5344CB8AC3E}">
        <p14:creationId xmlns:p14="http://schemas.microsoft.com/office/powerpoint/2010/main" val="32179252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E771422-BFD2-423B-9C03-108208ABAD79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GB" baseline="30000" dirty="0"/>
              <a:t>1</a:t>
            </a:r>
            <a:r>
              <a:rPr lang="en-GB" dirty="0"/>
              <a:t> The kingdom of God is justice and joy;</a:t>
            </a:r>
          </a:p>
          <a:p>
            <a:r>
              <a:rPr lang="en-GB" dirty="0"/>
              <a:t>For Jesus restores what sin would destroy.</a:t>
            </a:r>
          </a:p>
          <a:p>
            <a:r>
              <a:rPr lang="en-GB" dirty="0"/>
              <a:t>God’s power and glory in Jesus we know;</a:t>
            </a:r>
          </a:p>
          <a:p>
            <a:r>
              <a:rPr lang="en-GB" dirty="0"/>
              <a:t>And here and </a:t>
            </a:r>
            <a:r>
              <a:rPr lang="en-GB" dirty="0" err="1"/>
              <a:t>hearafter</a:t>
            </a:r>
            <a:r>
              <a:rPr lang="en-GB" dirty="0"/>
              <a:t> the kingdom shall grow.</a:t>
            </a:r>
          </a:p>
          <a:p>
            <a:endParaRPr lang="en-GB" dirty="0"/>
          </a:p>
          <a:p>
            <a:r>
              <a:rPr lang="en-GB" baseline="30000" dirty="0"/>
              <a:t>2</a:t>
            </a:r>
            <a:r>
              <a:rPr lang="en-GB" dirty="0"/>
              <a:t> The kingdom of God is mercy and grace;</a:t>
            </a:r>
          </a:p>
          <a:p>
            <a:r>
              <a:rPr lang="en-GB" dirty="0"/>
              <a:t>The captives are freed, the sinners find place,</a:t>
            </a:r>
          </a:p>
          <a:p>
            <a:r>
              <a:rPr lang="en-GB" dirty="0"/>
              <a:t>The outcast are welcomed God’s banquet to share;</a:t>
            </a:r>
          </a:p>
          <a:p>
            <a:r>
              <a:rPr lang="en-GB" dirty="0"/>
              <a:t>And hope is awakened in place of </a:t>
            </a:r>
            <a:r>
              <a:rPr lang="en-GB"/>
              <a:t>despair.</a:t>
            </a:r>
            <a:endParaRPr lang="en-GB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E870142-74E9-4C54-9650-934A315F877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GB" dirty="0"/>
              <a:t>Hymn 200 (638) Thy Kingdom come, O God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48134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FBE15BE-32E2-D938-84DC-902569C1037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68217" y="117764"/>
            <a:ext cx="10351326" cy="6622472"/>
          </a:xfrm>
        </p:spPr>
        <p:txBody>
          <a:bodyPr/>
          <a:lstStyle/>
          <a:p>
            <a:r>
              <a:rPr lang="en-GB" baseline="30000" dirty="0"/>
              <a:t>3</a:t>
            </a:r>
            <a:r>
              <a:rPr lang="en-GB" dirty="0"/>
              <a:t> The kingdom of God is challenge and choice:</a:t>
            </a:r>
          </a:p>
          <a:p>
            <a:r>
              <a:rPr lang="en-GB" dirty="0"/>
              <a:t>Believe the good news, repent and rejoice!</a:t>
            </a:r>
          </a:p>
          <a:p>
            <a:r>
              <a:rPr lang="en-GB" dirty="0"/>
              <a:t>God’s love for us sinners brought Christ to his cross:</a:t>
            </a:r>
          </a:p>
          <a:p>
            <a:r>
              <a:rPr lang="en-GB" dirty="0"/>
              <a:t>Our crisis of judgement for gain or for loss.	</a:t>
            </a:r>
          </a:p>
          <a:p>
            <a:endParaRPr lang="en-GB" dirty="0"/>
          </a:p>
          <a:p>
            <a:r>
              <a:rPr lang="en-GB" baseline="30000" dirty="0"/>
              <a:t>4</a:t>
            </a:r>
            <a:r>
              <a:rPr lang="en-GB" dirty="0"/>
              <a:t> God’s kingdom is come, the gift and the goal;</a:t>
            </a:r>
          </a:p>
          <a:p>
            <a:r>
              <a:rPr lang="en-GB" dirty="0"/>
              <a:t>In Jesus begun, in heaven made whole.</a:t>
            </a:r>
          </a:p>
          <a:p>
            <a:r>
              <a:rPr lang="en-GB" dirty="0"/>
              <a:t>The heirs of the kingdom shall answer his call;</a:t>
            </a:r>
          </a:p>
          <a:p>
            <a:r>
              <a:rPr lang="en-GB" dirty="0"/>
              <a:t>And all things cry “Glory” to God all in all.</a:t>
            </a:r>
          </a:p>
        </p:txBody>
      </p:sp>
    </p:spTree>
    <p:extLst>
      <p:ext uri="{BB962C8B-B14F-4D97-AF65-F5344CB8AC3E}">
        <p14:creationId xmlns:p14="http://schemas.microsoft.com/office/powerpoint/2010/main" val="782889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4761AA-C212-CA09-7EF0-8E58F189288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54330" y="1034473"/>
            <a:ext cx="11562131" cy="5500254"/>
          </a:xfrm>
        </p:spPr>
        <p:txBody>
          <a:bodyPr/>
          <a:lstStyle/>
          <a:p>
            <a:r>
              <a:rPr lang="en-GB" dirty="0">
                <a:solidFill>
                  <a:schemeClr val="tx1">
                    <a:lumMod val="85000"/>
                  </a:schemeClr>
                </a:solidFill>
              </a:rPr>
              <a:t>The Servant, a Light to the Nations</a:t>
            </a:r>
          </a:p>
          <a:p>
            <a:endParaRPr lang="en-GB" dirty="0"/>
          </a:p>
          <a:p>
            <a:r>
              <a:rPr lang="en-GB" baseline="30000" dirty="0"/>
              <a:t>1</a:t>
            </a:r>
            <a:r>
              <a:rPr lang="en-GB" dirty="0"/>
              <a:t> Here is my servant, whom I uphold,</a:t>
            </a:r>
          </a:p>
          <a:p>
            <a:r>
              <a:rPr lang="en-GB" dirty="0"/>
              <a:t>    my chosen, in whom my soul delights;</a:t>
            </a:r>
          </a:p>
          <a:p>
            <a:r>
              <a:rPr lang="en-GB" dirty="0"/>
              <a:t>I have put my spirit upon him;</a:t>
            </a:r>
          </a:p>
          <a:p>
            <a:r>
              <a:rPr lang="en-GB" dirty="0"/>
              <a:t>    he will bring forth justice to the nations.</a:t>
            </a:r>
          </a:p>
          <a:p>
            <a:r>
              <a:rPr lang="en-GB" baseline="30000" dirty="0"/>
              <a:t>2</a:t>
            </a:r>
            <a:r>
              <a:rPr lang="en-GB" dirty="0"/>
              <a:t> He will not cry or lift up his voice,</a:t>
            </a:r>
          </a:p>
          <a:p>
            <a:r>
              <a:rPr lang="en-GB" dirty="0"/>
              <a:t>    or make it heard in the street;</a:t>
            </a:r>
          </a:p>
          <a:p>
            <a:r>
              <a:rPr lang="en-GB" baseline="30000" dirty="0"/>
              <a:t>3</a:t>
            </a:r>
            <a:r>
              <a:rPr lang="en-GB" dirty="0"/>
              <a:t> a bruised reed he will not break,</a:t>
            </a:r>
          </a:p>
          <a:p>
            <a:r>
              <a:rPr lang="en-GB" dirty="0"/>
              <a:t>    and a dimly burning wick he will not quench;</a:t>
            </a:r>
          </a:p>
          <a:p>
            <a:r>
              <a:rPr lang="en-GB" dirty="0"/>
              <a:t>    he will faithfully bring forth justice.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F60C5D-9E94-E33A-AC21-8F28DFE10A5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r>
              <a:rPr lang="en-GB" dirty="0"/>
              <a:t>Isaiah 42:1-9</a:t>
            </a:r>
          </a:p>
        </p:txBody>
      </p:sp>
    </p:spTree>
    <p:extLst>
      <p:ext uri="{BB962C8B-B14F-4D97-AF65-F5344CB8AC3E}">
        <p14:creationId xmlns:p14="http://schemas.microsoft.com/office/powerpoint/2010/main" val="39061926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9033E57-F4AF-BB7C-6D00-3110CD01E05F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54330" y="102870"/>
            <a:ext cx="11837670" cy="6431857"/>
          </a:xfrm>
        </p:spPr>
        <p:txBody>
          <a:bodyPr/>
          <a:lstStyle/>
          <a:p>
            <a:r>
              <a:rPr lang="en-GB" sz="3600" baseline="30000" dirty="0"/>
              <a:t>4</a:t>
            </a:r>
            <a:r>
              <a:rPr lang="en-GB" sz="3600" dirty="0"/>
              <a:t> He will not grow faint or be crushed</a:t>
            </a:r>
          </a:p>
          <a:p>
            <a:r>
              <a:rPr lang="en-GB" sz="3600" dirty="0"/>
              <a:t>    until he has established justice in the earth;</a:t>
            </a:r>
          </a:p>
          <a:p>
            <a:r>
              <a:rPr lang="en-GB" sz="3600" dirty="0"/>
              <a:t>    and the coastlands wait for his teaching.</a:t>
            </a:r>
          </a:p>
          <a:p>
            <a:r>
              <a:rPr lang="en-GB" sz="3600" baseline="30000" dirty="0"/>
              <a:t>5</a:t>
            </a:r>
            <a:r>
              <a:rPr lang="en-GB" sz="3600" dirty="0"/>
              <a:t> Thus says God, the Lord,</a:t>
            </a:r>
          </a:p>
          <a:p>
            <a:r>
              <a:rPr lang="en-GB" sz="3600" dirty="0"/>
              <a:t>    who created the heavens and stretched them out,</a:t>
            </a:r>
          </a:p>
          <a:p>
            <a:r>
              <a:rPr lang="en-GB" sz="3600" dirty="0"/>
              <a:t>    who spread out the earth and what comes from it,</a:t>
            </a:r>
          </a:p>
          <a:p>
            <a:r>
              <a:rPr lang="en-GB" sz="3600" dirty="0"/>
              <a:t>who gives breath to the people upon it</a:t>
            </a:r>
          </a:p>
          <a:p>
            <a:r>
              <a:rPr lang="en-GB" sz="3600" dirty="0"/>
              <a:t>    and spirit to those who walk in it:</a:t>
            </a:r>
          </a:p>
        </p:txBody>
      </p:sp>
    </p:spTree>
    <p:extLst>
      <p:ext uri="{BB962C8B-B14F-4D97-AF65-F5344CB8AC3E}">
        <p14:creationId xmlns:p14="http://schemas.microsoft.com/office/powerpoint/2010/main" val="19130122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10663C-1D36-B6F5-3587-592C33040C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D5A1B24-D9BF-3A7D-C872-749E0ADDD57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54330" y="102870"/>
            <a:ext cx="11457919" cy="6431857"/>
          </a:xfrm>
        </p:spPr>
        <p:txBody>
          <a:bodyPr/>
          <a:lstStyle/>
          <a:p>
            <a:r>
              <a:rPr lang="en-GB" sz="3600" baseline="30000" dirty="0"/>
              <a:t>6</a:t>
            </a:r>
            <a:r>
              <a:rPr lang="en-GB" sz="3600" dirty="0"/>
              <a:t> I am the Lord, I have called you in righteousness,</a:t>
            </a:r>
          </a:p>
          <a:p>
            <a:r>
              <a:rPr lang="en-GB" sz="3600" dirty="0"/>
              <a:t>    I have taken you by the hand and kept you;</a:t>
            </a:r>
          </a:p>
          <a:p>
            <a:r>
              <a:rPr lang="en-GB" sz="3600" dirty="0"/>
              <a:t>I have given you as a covenant to the people,</a:t>
            </a:r>
          </a:p>
          <a:p>
            <a:r>
              <a:rPr lang="en-GB" sz="3600" dirty="0"/>
              <a:t>    a light to the nations,</a:t>
            </a:r>
          </a:p>
          <a:p>
            <a:r>
              <a:rPr lang="en-GB" sz="3600" baseline="30000" dirty="0"/>
              <a:t>7</a:t>
            </a:r>
            <a:r>
              <a:rPr lang="en-GB" sz="3600" dirty="0"/>
              <a:t>     to open the eyes that are blind,</a:t>
            </a:r>
          </a:p>
          <a:p>
            <a:r>
              <a:rPr lang="en-GB" sz="3600" dirty="0"/>
              <a:t>to bring out the prisoners from the dungeon,</a:t>
            </a:r>
          </a:p>
          <a:p>
            <a:r>
              <a:rPr lang="en-GB" sz="3600" dirty="0"/>
              <a:t>    from the prison those who sit in darkness.</a:t>
            </a:r>
          </a:p>
        </p:txBody>
      </p:sp>
    </p:spTree>
    <p:extLst>
      <p:ext uri="{BB962C8B-B14F-4D97-AF65-F5344CB8AC3E}">
        <p14:creationId xmlns:p14="http://schemas.microsoft.com/office/powerpoint/2010/main" val="429184530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6D0487-F3CF-BF35-5841-7F03059AFA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865D76E-0746-A6FF-41CC-C7631CC19D70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GB" sz="3600" baseline="30000" dirty="0"/>
              <a:t>8</a:t>
            </a:r>
            <a:r>
              <a:rPr lang="en-GB" sz="3600" dirty="0"/>
              <a:t> I am the Lord, that is my name;</a:t>
            </a:r>
          </a:p>
          <a:p>
            <a:r>
              <a:rPr lang="en-GB" sz="3600" dirty="0"/>
              <a:t>    my glory I give to no other,</a:t>
            </a:r>
          </a:p>
          <a:p>
            <a:r>
              <a:rPr lang="en-GB" sz="3600" dirty="0"/>
              <a:t>    nor my praise to idols.</a:t>
            </a:r>
          </a:p>
          <a:p>
            <a:r>
              <a:rPr lang="en-GB" sz="3600" baseline="30000" dirty="0"/>
              <a:t>9</a:t>
            </a:r>
            <a:r>
              <a:rPr lang="en-GB" sz="3600" dirty="0"/>
              <a:t> See, the former things have come to pass,</a:t>
            </a:r>
          </a:p>
          <a:p>
            <a:r>
              <a:rPr lang="en-GB" sz="3600" dirty="0"/>
              <a:t>    and new things I now declare;</a:t>
            </a:r>
          </a:p>
          <a:p>
            <a:r>
              <a:rPr lang="en-GB" sz="3600" dirty="0"/>
              <a:t>before they spring forth,</a:t>
            </a:r>
          </a:p>
          <a:p>
            <a:r>
              <a:rPr lang="en-GB" sz="3600" dirty="0"/>
              <a:t>    I tell you of them.</a:t>
            </a:r>
          </a:p>
        </p:txBody>
      </p:sp>
    </p:spTree>
    <p:extLst>
      <p:ext uri="{BB962C8B-B14F-4D97-AF65-F5344CB8AC3E}">
        <p14:creationId xmlns:p14="http://schemas.microsoft.com/office/powerpoint/2010/main" val="59679905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1938AE-9F9A-62AB-004F-B9E969F04A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7AC331D-073D-9B78-3352-9AB83417EF2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154113" y="354446"/>
            <a:ext cx="9661525" cy="6149109"/>
          </a:xfrm>
        </p:spPr>
        <p:txBody>
          <a:bodyPr>
            <a:noAutofit/>
          </a:bodyPr>
          <a:lstStyle/>
          <a:p>
            <a:r>
              <a:rPr lang="en-GB" dirty="0"/>
              <a:t>Choir Anthem</a:t>
            </a:r>
          </a:p>
          <a:p>
            <a:r>
              <a:rPr lang="en-GB" dirty="0"/>
              <a:t>Holy, Holy, Holy (F Schubert)</a:t>
            </a:r>
          </a:p>
        </p:txBody>
      </p:sp>
    </p:spTree>
    <p:extLst>
      <p:ext uri="{BB962C8B-B14F-4D97-AF65-F5344CB8AC3E}">
        <p14:creationId xmlns:p14="http://schemas.microsoft.com/office/powerpoint/2010/main" val="49483441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4761AA-C212-CA09-7EF0-8E58F189288C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GB" dirty="0">
                <a:solidFill>
                  <a:schemeClr val="tx1">
                    <a:lumMod val="85000"/>
                  </a:schemeClr>
                </a:solidFill>
              </a:rPr>
              <a:t>The Baptism of Jesus</a:t>
            </a:r>
          </a:p>
          <a:p>
            <a:endParaRPr lang="en-GB" dirty="0"/>
          </a:p>
          <a:p>
            <a:r>
              <a:rPr lang="en-GB" sz="3600" baseline="30000" dirty="0"/>
              <a:t>13</a:t>
            </a:r>
            <a:r>
              <a:rPr lang="en-GB" sz="3600" dirty="0"/>
              <a:t> Then Jesus came from Galilee to John at the Jordan, to be baptized by him. </a:t>
            </a:r>
            <a:r>
              <a:rPr lang="en-GB" sz="3600" baseline="30000" dirty="0"/>
              <a:t>14</a:t>
            </a:r>
            <a:r>
              <a:rPr lang="en-GB" sz="3600" dirty="0"/>
              <a:t> John would have prevented him, saying, ‘I need to be baptized by you, and do you come to me?’ </a:t>
            </a:r>
            <a:r>
              <a:rPr lang="en-GB" sz="3600" baseline="30000" dirty="0"/>
              <a:t>15</a:t>
            </a:r>
            <a:r>
              <a:rPr lang="en-GB" sz="3600" dirty="0"/>
              <a:t> But Jesus answered him, ‘Let it be so now; for it is proper for us in this way to fulfil all righteousness.’ Then he consented.  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F60C5D-9E94-E33A-AC21-8F28DFE10A5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r>
              <a:rPr lang="en-GB" dirty="0"/>
              <a:t>Matthew 3:13-17</a:t>
            </a:r>
          </a:p>
        </p:txBody>
      </p:sp>
    </p:spTree>
    <p:extLst>
      <p:ext uri="{BB962C8B-B14F-4D97-AF65-F5344CB8AC3E}">
        <p14:creationId xmlns:p14="http://schemas.microsoft.com/office/powerpoint/2010/main" val="326815539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9033E57-F4AF-BB7C-6D00-3110CD01E05F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GB" sz="4000" baseline="30000" dirty="0"/>
              <a:t>16</a:t>
            </a:r>
            <a:r>
              <a:rPr lang="en-GB" sz="4000" dirty="0"/>
              <a:t> And when Jesus had been baptised, just as he came up from the water, suddenly the heavens were opened to him and he saw the Spirit of God descending like a dove and alighting on him. </a:t>
            </a:r>
            <a:r>
              <a:rPr lang="en-GB" sz="4000" baseline="30000" dirty="0"/>
              <a:t>17</a:t>
            </a:r>
            <a:r>
              <a:rPr lang="en-GB" sz="4000" dirty="0"/>
              <a:t> And a voice from heaven said, ‘This is my Son, the Beloved, with whom I am well pleased.’</a:t>
            </a:r>
          </a:p>
        </p:txBody>
      </p:sp>
    </p:spTree>
    <p:extLst>
      <p:ext uri="{BB962C8B-B14F-4D97-AF65-F5344CB8AC3E}">
        <p14:creationId xmlns:p14="http://schemas.microsoft.com/office/powerpoint/2010/main" val="115751565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4761AA-C212-CA09-7EF0-8E58F189288C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GB" sz="4400" baseline="30000" dirty="0"/>
              <a:t>1</a:t>
            </a:r>
            <a:r>
              <a:rPr lang="en-GB" sz="4400" dirty="0"/>
              <a:t> On Jordan's bank, the Baptist's cry</a:t>
            </a:r>
          </a:p>
          <a:p>
            <a:r>
              <a:rPr lang="en-GB" sz="4400" dirty="0"/>
              <a:t>Announces that the Lord is nigh;</a:t>
            </a:r>
          </a:p>
          <a:p>
            <a:r>
              <a:rPr lang="en-GB" sz="4400" dirty="0"/>
              <a:t>Awake, and hearken, for he brings</a:t>
            </a:r>
          </a:p>
          <a:p>
            <a:r>
              <a:rPr lang="en-GB" sz="4400" dirty="0"/>
              <a:t>Glad tidings of the King of kings!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F60C5D-9E94-E33A-AC21-8F28DFE10A5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GB" dirty="0"/>
              <a:t>Hymn 134 On Jordan's bank the Baptist's cry</a:t>
            </a:r>
          </a:p>
        </p:txBody>
      </p:sp>
    </p:spTree>
    <p:extLst>
      <p:ext uri="{BB962C8B-B14F-4D97-AF65-F5344CB8AC3E}">
        <p14:creationId xmlns:p14="http://schemas.microsoft.com/office/powerpoint/2010/main" val="29487574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518FB75-4B12-B3A1-21F7-7F791296E53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68217" y="117764"/>
            <a:ext cx="10749160" cy="6622472"/>
          </a:xfrm>
        </p:spPr>
        <p:txBody>
          <a:bodyPr/>
          <a:lstStyle/>
          <a:p>
            <a:r>
              <a:rPr lang="en-GB" sz="4000" baseline="30000" dirty="0"/>
              <a:t>2</a:t>
            </a:r>
            <a:r>
              <a:rPr lang="en-GB" sz="4000" dirty="0"/>
              <a:t> Then cleansed be every breast from sin;</a:t>
            </a:r>
          </a:p>
          <a:p>
            <a:r>
              <a:rPr lang="en-GB" sz="4000" dirty="0"/>
              <a:t>Make straight the way for God within;</a:t>
            </a:r>
          </a:p>
          <a:p>
            <a:r>
              <a:rPr lang="en-GB" sz="4000" dirty="0"/>
              <a:t>Prepare we in our hearts a home</a:t>
            </a:r>
          </a:p>
          <a:p>
            <a:r>
              <a:rPr lang="en-GB" sz="4000" dirty="0"/>
              <a:t>Where such a mighty Guest may come.</a:t>
            </a:r>
          </a:p>
        </p:txBody>
      </p:sp>
    </p:spTree>
    <p:extLst>
      <p:ext uri="{BB962C8B-B14F-4D97-AF65-F5344CB8AC3E}">
        <p14:creationId xmlns:p14="http://schemas.microsoft.com/office/powerpoint/2010/main" val="81478037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CD6C5D-3300-416F-FF01-3FF057DFD4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CA41696-00A6-ECA7-D94D-D670639DC86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68217" y="117764"/>
            <a:ext cx="10749160" cy="6622472"/>
          </a:xfrm>
        </p:spPr>
        <p:txBody>
          <a:bodyPr/>
          <a:lstStyle/>
          <a:p>
            <a:r>
              <a:rPr lang="en-GB" sz="4000" baseline="30000" dirty="0"/>
              <a:t>3</a:t>
            </a:r>
            <a:r>
              <a:rPr lang="en-GB" sz="4000" dirty="0"/>
              <a:t> For Thou art our Salvation, Lord,</a:t>
            </a:r>
          </a:p>
          <a:p>
            <a:r>
              <a:rPr lang="en-GB" sz="4000" dirty="0"/>
              <a:t>Our Refuge, and our great Reward.</a:t>
            </a:r>
          </a:p>
          <a:p>
            <a:r>
              <a:rPr lang="en-GB" sz="4000" dirty="0"/>
              <a:t>Without Thy grace we waste away,</a:t>
            </a:r>
          </a:p>
          <a:p>
            <a:r>
              <a:rPr lang="en-GB" sz="4000" dirty="0"/>
              <a:t>Like flowers that wither and decay.</a:t>
            </a:r>
          </a:p>
        </p:txBody>
      </p:sp>
    </p:spTree>
    <p:extLst>
      <p:ext uri="{BB962C8B-B14F-4D97-AF65-F5344CB8AC3E}">
        <p14:creationId xmlns:p14="http://schemas.microsoft.com/office/powerpoint/2010/main" val="160281404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A67D59-F031-6AFC-5E7A-52732C167A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D24D4AF-2369-1F7B-3002-8F79F75A3C3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68217" y="117764"/>
            <a:ext cx="10749160" cy="6622472"/>
          </a:xfrm>
        </p:spPr>
        <p:txBody>
          <a:bodyPr/>
          <a:lstStyle/>
          <a:p>
            <a:r>
              <a:rPr lang="en-GB" sz="4000" baseline="30000" dirty="0"/>
              <a:t>4</a:t>
            </a:r>
            <a:r>
              <a:rPr lang="en-GB" sz="4000" dirty="0"/>
              <a:t> To heal the sick stretch out Thine hand,</a:t>
            </a:r>
          </a:p>
          <a:p>
            <a:r>
              <a:rPr lang="en-GB" sz="4000" dirty="0"/>
              <a:t>And bid the fallen sinner stand;</a:t>
            </a:r>
          </a:p>
          <a:p>
            <a:r>
              <a:rPr lang="en-GB" sz="4000" dirty="0"/>
              <a:t>Shine forth, and let Thy light restore</a:t>
            </a:r>
          </a:p>
          <a:p>
            <a:r>
              <a:rPr lang="en-GB" sz="4000" dirty="0"/>
              <a:t>Earth's own true </a:t>
            </a:r>
            <a:r>
              <a:rPr lang="en-GB" sz="4000" dirty="0" err="1"/>
              <a:t>lovliness</a:t>
            </a:r>
            <a:r>
              <a:rPr lang="en-GB" sz="4000" dirty="0"/>
              <a:t> once more.</a:t>
            </a:r>
          </a:p>
        </p:txBody>
      </p:sp>
    </p:spTree>
    <p:extLst>
      <p:ext uri="{BB962C8B-B14F-4D97-AF65-F5344CB8AC3E}">
        <p14:creationId xmlns:p14="http://schemas.microsoft.com/office/powerpoint/2010/main" val="164545431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A96FA3-6E7C-FA0E-80E0-7A27D32724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C7AE9BF-C0FE-7AE7-768F-84A8A2B4333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68217" y="117764"/>
            <a:ext cx="10749160" cy="6622472"/>
          </a:xfrm>
        </p:spPr>
        <p:txBody>
          <a:bodyPr/>
          <a:lstStyle/>
          <a:p>
            <a:r>
              <a:rPr lang="en-GB" sz="4000" baseline="30000" dirty="0"/>
              <a:t>5</a:t>
            </a:r>
            <a:r>
              <a:rPr lang="en-GB" sz="4000" dirty="0"/>
              <a:t> All praise, eternal Son, to Thee</a:t>
            </a:r>
          </a:p>
          <a:p>
            <a:r>
              <a:rPr lang="en-GB" sz="4000" dirty="0"/>
              <a:t>Whose advent sets Thy people free,</a:t>
            </a:r>
          </a:p>
          <a:p>
            <a:r>
              <a:rPr lang="en-GB" sz="4000" dirty="0"/>
              <a:t>Whom, with the Father, we adore,</a:t>
            </a:r>
          </a:p>
          <a:p>
            <a:r>
              <a:rPr lang="en-GB" sz="4000" dirty="0"/>
              <a:t>And Holy Ghost, </a:t>
            </a:r>
            <a:r>
              <a:rPr lang="en-GB" sz="4000"/>
              <a:t>forevermore.</a:t>
            </a:r>
            <a:endParaRPr lang="en-GB" sz="4000" dirty="0"/>
          </a:p>
        </p:txBody>
      </p:sp>
    </p:spTree>
    <p:extLst>
      <p:ext uri="{BB962C8B-B14F-4D97-AF65-F5344CB8AC3E}">
        <p14:creationId xmlns:p14="http://schemas.microsoft.com/office/powerpoint/2010/main" val="247541444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9872D3-D1E4-41B3-A07A-294238BAE0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55B0B83-F62E-AFB5-D401-2754E4CF976D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154113" y="354446"/>
            <a:ext cx="9661525" cy="6149109"/>
          </a:xfrm>
        </p:spPr>
        <p:txBody>
          <a:bodyPr>
            <a:noAutofit/>
          </a:bodyPr>
          <a:lstStyle/>
          <a:p>
            <a:r>
              <a:rPr lang="en-GB" dirty="0"/>
              <a:t>Sermon</a:t>
            </a:r>
          </a:p>
        </p:txBody>
      </p:sp>
    </p:spTree>
    <p:extLst>
      <p:ext uri="{BB962C8B-B14F-4D97-AF65-F5344CB8AC3E}">
        <p14:creationId xmlns:p14="http://schemas.microsoft.com/office/powerpoint/2010/main" val="334131881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4761AA-C212-CA09-7EF0-8E58F189288C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GB" sz="4400" baseline="30000" dirty="0"/>
              <a:t>1</a:t>
            </a:r>
            <a:r>
              <a:rPr lang="en-GB" sz="4400" dirty="0"/>
              <a:t> Judge eternal, throned in splendour,</a:t>
            </a:r>
          </a:p>
          <a:p>
            <a:r>
              <a:rPr lang="en-GB" sz="4400" dirty="0"/>
              <a:t>Lord of lords and King of kings,</a:t>
            </a:r>
          </a:p>
          <a:p>
            <a:r>
              <a:rPr lang="en-GB" sz="4400" dirty="0"/>
              <a:t>with thy living fire of judgment</a:t>
            </a:r>
          </a:p>
          <a:p>
            <a:r>
              <a:rPr lang="en-GB" sz="4400" dirty="0"/>
              <a:t>purge this realm of bitter things:</a:t>
            </a:r>
          </a:p>
          <a:p>
            <a:r>
              <a:rPr lang="en-GB" sz="4400" dirty="0"/>
              <a:t>solace all its wide dominion</a:t>
            </a:r>
          </a:p>
          <a:p>
            <a:r>
              <a:rPr lang="en-GB" sz="4400" dirty="0"/>
              <a:t>with the healing of thy wings.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F60C5D-9E94-E33A-AC21-8F28DFE10A5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GB" dirty="0"/>
              <a:t>Hymn 626 Judge eternal, throned in splendour</a:t>
            </a:r>
          </a:p>
        </p:txBody>
      </p:sp>
    </p:spTree>
    <p:extLst>
      <p:ext uri="{BB962C8B-B14F-4D97-AF65-F5344CB8AC3E}">
        <p14:creationId xmlns:p14="http://schemas.microsoft.com/office/powerpoint/2010/main" val="158268277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518FB75-4B12-B3A1-21F7-7F791296E53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68217" y="117764"/>
            <a:ext cx="10749160" cy="6622472"/>
          </a:xfrm>
        </p:spPr>
        <p:txBody>
          <a:bodyPr/>
          <a:lstStyle/>
          <a:p>
            <a:r>
              <a:rPr lang="en-GB" sz="4000" baseline="30000" dirty="0"/>
              <a:t>2</a:t>
            </a:r>
            <a:r>
              <a:rPr lang="en-GB" sz="4000" dirty="0"/>
              <a:t> Still the weary folk are pining</a:t>
            </a:r>
          </a:p>
          <a:p>
            <a:r>
              <a:rPr lang="en-GB" sz="4000" dirty="0"/>
              <a:t>for the hour that brings release:</a:t>
            </a:r>
          </a:p>
          <a:p>
            <a:r>
              <a:rPr lang="en-GB" sz="4000" dirty="0"/>
              <a:t>and the city's crowded clangour</a:t>
            </a:r>
          </a:p>
          <a:p>
            <a:r>
              <a:rPr lang="en-GB" sz="4000" dirty="0"/>
              <a:t>cries aloud for sin to cease;</a:t>
            </a:r>
          </a:p>
          <a:p>
            <a:r>
              <a:rPr lang="en-GB" sz="4000" dirty="0"/>
              <a:t>and the homesteads and the woodlands</a:t>
            </a:r>
          </a:p>
          <a:p>
            <a:r>
              <a:rPr lang="en-GB" sz="4000" dirty="0"/>
              <a:t>plead in silence for their peace.</a:t>
            </a:r>
          </a:p>
        </p:txBody>
      </p:sp>
    </p:spTree>
    <p:extLst>
      <p:ext uri="{BB962C8B-B14F-4D97-AF65-F5344CB8AC3E}">
        <p14:creationId xmlns:p14="http://schemas.microsoft.com/office/powerpoint/2010/main" val="180343899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CD6C5D-3300-416F-FF01-3FF057DFD4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CA41696-00A6-ECA7-D94D-D670639DC86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68217" y="117764"/>
            <a:ext cx="10749160" cy="6622472"/>
          </a:xfrm>
        </p:spPr>
        <p:txBody>
          <a:bodyPr/>
          <a:lstStyle/>
          <a:p>
            <a:r>
              <a:rPr lang="en-GB" sz="4000" baseline="30000" dirty="0"/>
              <a:t>3</a:t>
            </a:r>
            <a:r>
              <a:rPr lang="en-GB" sz="4000" dirty="0"/>
              <a:t> Crown, O Lord, thine own endeavour;</a:t>
            </a:r>
          </a:p>
          <a:p>
            <a:r>
              <a:rPr lang="en-GB" sz="4000" dirty="0"/>
              <a:t>cleave our darkness with thy sword;</a:t>
            </a:r>
          </a:p>
          <a:p>
            <a:r>
              <a:rPr lang="en-GB" sz="4000" dirty="0"/>
              <a:t>feed the faithless and the hungry</a:t>
            </a:r>
          </a:p>
          <a:p>
            <a:r>
              <a:rPr lang="en-GB" sz="4000" dirty="0"/>
              <a:t>with the richness of thy word;</a:t>
            </a:r>
          </a:p>
          <a:p>
            <a:r>
              <a:rPr lang="en-GB" sz="4000" dirty="0"/>
              <a:t>cleanse the body of this nation</a:t>
            </a:r>
          </a:p>
          <a:p>
            <a:r>
              <a:rPr lang="en-GB" sz="4000" dirty="0"/>
              <a:t>through the glory of the Lord.</a:t>
            </a:r>
          </a:p>
        </p:txBody>
      </p:sp>
    </p:spTree>
    <p:extLst>
      <p:ext uri="{BB962C8B-B14F-4D97-AF65-F5344CB8AC3E}">
        <p14:creationId xmlns:p14="http://schemas.microsoft.com/office/powerpoint/2010/main" val="214579745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43762E-B6FC-56C8-E5B8-84FE5E25F0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98F8F538-94AF-0CB8-0D65-E6FCE60B2EAB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154113" y="354446"/>
            <a:ext cx="9661525" cy="6149109"/>
          </a:xfrm>
        </p:spPr>
        <p:txBody>
          <a:bodyPr>
            <a:noAutofit/>
          </a:bodyPr>
          <a:lstStyle/>
          <a:p>
            <a:r>
              <a:rPr lang="en-GB" dirty="0"/>
              <a:t>Prayers of Thanksgiving and Intercession</a:t>
            </a:r>
          </a:p>
          <a:p>
            <a:r>
              <a:rPr lang="en-GB" dirty="0"/>
              <a:t>Blessing the Offertory &amp; the Lord’s Prayer</a:t>
            </a:r>
          </a:p>
        </p:txBody>
      </p:sp>
    </p:spTree>
    <p:extLst>
      <p:ext uri="{BB962C8B-B14F-4D97-AF65-F5344CB8AC3E}">
        <p14:creationId xmlns:p14="http://schemas.microsoft.com/office/powerpoint/2010/main" val="329338581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4761AA-C212-CA09-7EF0-8E58F189288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68217" y="1034473"/>
            <a:ext cx="9827491" cy="5500254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en-GB" sz="4000" baseline="30000" dirty="0"/>
              <a:t>1</a:t>
            </a:r>
            <a:r>
              <a:rPr lang="en-GB" sz="4000" dirty="0"/>
              <a:t> Sing praise to the Lord!</a:t>
            </a:r>
          </a:p>
          <a:p>
            <a:pPr>
              <a:spcBef>
                <a:spcPts val="0"/>
              </a:spcBef>
            </a:pPr>
            <a:r>
              <a:rPr lang="en-GB" sz="4000" dirty="0"/>
              <a:t>Praise him in the height;</a:t>
            </a:r>
          </a:p>
          <a:p>
            <a:pPr>
              <a:spcBef>
                <a:spcPts val="0"/>
              </a:spcBef>
            </a:pPr>
            <a:r>
              <a:rPr lang="en-GB" sz="4000" dirty="0"/>
              <a:t>rejoice in his word,</a:t>
            </a:r>
          </a:p>
          <a:p>
            <a:pPr>
              <a:spcBef>
                <a:spcPts val="0"/>
              </a:spcBef>
            </a:pPr>
            <a:r>
              <a:rPr lang="en-GB" sz="4000" dirty="0"/>
              <a:t>blest angels of light;</a:t>
            </a:r>
          </a:p>
          <a:p>
            <a:pPr>
              <a:spcBef>
                <a:spcPts val="0"/>
              </a:spcBef>
            </a:pPr>
            <a:r>
              <a:rPr lang="en-GB" sz="4000" dirty="0"/>
              <a:t>high heavens, adore him</a:t>
            </a:r>
          </a:p>
          <a:p>
            <a:pPr>
              <a:spcBef>
                <a:spcPts val="0"/>
              </a:spcBef>
            </a:pPr>
            <a:r>
              <a:rPr lang="en-GB" sz="4000" dirty="0"/>
              <a:t>by whom you were made,</a:t>
            </a:r>
          </a:p>
          <a:p>
            <a:pPr>
              <a:spcBef>
                <a:spcPts val="0"/>
              </a:spcBef>
            </a:pPr>
            <a:r>
              <a:rPr lang="en-GB" sz="4000" dirty="0"/>
              <a:t>and worship before him</a:t>
            </a:r>
          </a:p>
          <a:p>
            <a:pPr>
              <a:spcBef>
                <a:spcPts val="0"/>
              </a:spcBef>
            </a:pPr>
            <a:r>
              <a:rPr lang="en-GB" sz="4000" dirty="0"/>
              <a:t>in brightness arrayed.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F60C5D-9E94-E33A-AC21-8F28DFE10A5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68363" y="138113"/>
            <a:ext cx="9826625" cy="803275"/>
          </a:xfrm>
        </p:spPr>
        <p:txBody>
          <a:bodyPr/>
          <a:lstStyle/>
          <a:p>
            <a:r>
              <a:rPr lang="en-GB" dirty="0"/>
              <a:t>Hymn 49  Sing praise to the Lord!</a:t>
            </a:r>
          </a:p>
        </p:txBody>
      </p:sp>
    </p:spTree>
    <p:extLst>
      <p:ext uri="{BB962C8B-B14F-4D97-AF65-F5344CB8AC3E}">
        <p14:creationId xmlns:p14="http://schemas.microsoft.com/office/powerpoint/2010/main" val="301771725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79C96E1-1F31-93BB-BCF6-1967C9969685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GB" sz="4000" baseline="30000" dirty="0"/>
              <a:t>2</a:t>
            </a:r>
            <a:r>
              <a:rPr lang="en-GB" sz="4000" dirty="0"/>
              <a:t> Sing praise to the Lord,</a:t>
            </a:r>
          </a:p>
          <a:p>
            <a:r>
              <a:rPr lang="en-GB" sz="4000" dirty="0"/>
              <a:t>all people on earth;</a:t>
            </a:r>
          </a:p>
          <a:p>
            <a:r>
              <a:rPr lang="en-GB" sz="4000" dirty="0"/>
              <a:t>in tuneful accord</a:t>
            </a:r>
          </a:p>
          <a:p>
            <a:r>
              <a:rPr lang="en-GB" sz="4000" dirty="0"/>
              <a:t>sing praise for new birth;</a:t>
            </a:r>
          </a:p>
          <a:p>
            <a:r>
              <a:rPr lang="en-GB" sz="4000" dirty="0"/>
              <a:t>praise him who has brought you</a:t>
            </a:r>
          </a:p>
          <a:p>
            <a:r>
              <a:rPr lang="en-GB" sz="4000" dirty="0"/>
              <a:t>his grace from above,</a:t>
            </a:r>
          </a:p>
          <a:p>
            <a:r>
              <a:rPr lang="en-GB" sz="4000" dirty="0"/>
              <a:t>praise him who has taught you</a:t>
            </a:r>
          </a:p>
          <a:p>
            <a:r>
              <a:rPr lang="en-GB" sz="4000" dirty="0"/>
              <a:t>to sing of his love.</a:t>
            </a:r>
          </a:p>
        </p:txBody>
      </p:sp>
    </p:spTree>
    <p:extLst>
      <p:ext uri="{BB962C8B-B14F-4D97-AF65-F5344CB8AC3E}">
        <p14:creationId xmlns:p14="http://schemas.microsoft.com/office/powerpoint/2010/main" val="129974845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79C96E1-1F31-93BB-BCF6-1967C996968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68363" y="117475"/>
            <a:ext cx="10730079" cy="6623050"/>
          </a:xfrm>
        </p:spPr>
        <p:txBody>
          <a:bodyPr/>
          <a:lstStyle/>
          <a:p>
            <a:r>
              <a:rPr lang="en-GB" sz="4000" baseline="30000" dirty="0"/>
              <a:t>3</a:t>
            </a:r>
            <a:r>
              <a:rPr lang="en-GB" sz="4000" dirty="0"/>
              <a:t> Sing praise to the Lord,</a:t>
            </a:r>
          </a:p>
          <a:p>
            <a:r>
              <a:rPr lang="en-GB" sz="4000" dirty="0"/>
              <a:t>all things that give sound;</a:t>
            </a:r>
          </a:p>
          <a:p>
            <a:r>
              <a:rPr lang="en-GB" sz="4000" dirty="0"/>
              <a:t>each jubilant chord</a:t>
            </a:r>
          </a:p>
          <a:p>
            <a:r>
              <a:rPr lang="en-GB" sz="4000" dirty="0"/>
              <a:t>re-echo around;</a:t>
            </a:r>
          </a:p>
          <a:p>
            <a:r>
              <a:rPr lang="en-GB" sz="4000" dirty="0"/>
              <a:t>loud organs, his glory</a:t>
            </a:r>
          </a:p>
          <a:p>
            <a:r>
              <a:rPr lang="en-GB" sz="4000" dirty="0"/>
              <a:t>forth tell in deep tone,</a:t>
            </a:r>
          </a:p>
          <a:p>
            <a:r>
              <a:rPr lang="en-GB" sz="4000" dirty="0"/>
              <a:t>and, sweet harp, the story</a:t>
            </a:r>
          </a:p>
          <a:p>
            <a:r>
              <a:rPr lang="en-GB" sz="4000" dirty="0"/>
              <a:t>of what he has done.</a:t>
            </a:r>
          </a:p>
        </p:txBody>
      </p:sp>
    </p:spTree>
    <p:extLst>
      <p:ext uri="{BB962C8B-B14F-4D97-AF65-F5344CB8AC3E}">
        <p14:creationId xmlns:p14="http://schemas.microsoft.com/office/powerpoint/2010/main" val="311729225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79C96E1-1F31-93BB-BCF6-1967C996968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68363" y="117475"/>
            <a:ext cx="10730079" cy="6623050"/>
          </a:xfrm>
        </p:spPr>
        <p:txBody>
          <a:bodyPr/>
          <a:lstStyle/>
          <a:p>
            <a:r>
              <a:rPr lang="en-GB" sz="4000" baseline="30000" dirty="0"/>
              <a:t>4</a:t>
            </a:r>
            <a:r>
              <a:rPr lang="en-GB" sz="4000" dirty="0"/>
              <a:t> Sing praise to the Lord!</a:t>
            </a:r>
          </a:p>
          <a:p>
            <a:r>
              <a:rPr lang="en-GB" sz="4000" dirty="0"/>
              <a:t>Thanksgiving and song</a:t>
            </a:r>
          </a:p>
          <a:p>
            <a:r>
              <a:rPr lang="en-GB" sz="4000" dirty="0"/>
              <a:t>to him be outpoured</a:t>
            </a:r>
          </a:p>
          <a:p>
            <a:r>
              <a:rPr lang="en-GB" sz="4000" dirty="0"/>
              <a:t>all ages along;</a:t>
            </a:r>
          </a:p>
          <a:p>
            <a:r>
              <a:rPr lang="en-GB" sz="4000" dirty="0"/>
              <a:t>for love in creation,</a:t>
            </a:r>
          </a:p>
          <a:p>
            <a:r>
              <a:rPr lang="en-GB" sz="4000" dirty="0"/>
              <a:t>for heaven restored,</a:t>
            </a:r>
          </a:p>
          <a:p>
            <a:r>
              <a:rPr lang="en-GB" sz="4000" dirty="0"/>
              <a:t>for grace of salvation:</a:t>
            </a:r>
          </a:p>
          <a:p>
            <a:r>
              <a:rPr lang="en-GB" sz="4000" dirty="0"/>
              <a:t>sing praise to the Lord!</a:t>
            </a:r>
          </a:p>
        </p:txBody>
      </p:sp>
    </p:spTree>
    <p:extLst>
      <p:ext uri="{BB962C8B-B14F-4D97-AF65-F5344CB8AC3E}">
        <p14:creationId xmlns:p14="http://schemas.microsoft.com/office/powerpoint/2010/main" val="72870723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D9E6916-3CDA-4CDF-971C-B6CD005B5D1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154113" y="1162050"/>
            <a:ext cx="9661525" cy="4533900"/>
          </a:xfrm>
        </p:spPr>
        <p:txBody>
          <a:bodyPr/>
          <a:lstStyle/>
          <a:p>
            <a:r>
              <a:rPr lang="en-GB" dirty="0"/>
              <a:t>Blessing.</a:t>
            </a:r>
          </a:p>
          <a:p>
            <a:r>
              <a:rPr lang="en-GB" dirty="0"/>
              <a:t>Sung Amen.</a:t>
            </a:r>
          </a:p>
          <a:p>
            <a:endParaRPr lang="en-GB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3AAAFA5-2CC8-4FED-A65A-57AEB9F6E976}"/>
              </a:ext>
            </a:extLst>
          </p:cNvPr>
          <p:cNvSpPr txBox="1"/>
          <p:nvPr/>
        </p:nvSpPr>
        <p:spPr>
          <a:xfrm>
            <a:off x="8869680" y="4560570"/>
            <a:ext cx="3101894" cy="1900164"/>
          </a:xfrm>
          <a:prstGeom prst="rect">
            <a:avLst/>
          </a:prstGeom>
          <a:solidFill>
            <a:schemeClr val="accent1">
              <a:lumMod val="75000"/>
              <a:alpha val="90000"/>
            </a:schemeClr>
          </a:solidFill>
        </p:spPr>
        <p:txBody>
          <a:bodyPr wrap="square" lIns="365760" tIns="144000" rIns="365760" bIns="14400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GB" dirty="0">
                <a:solidFill>
                  <a:srgbClr val="FFFF00"/>
                </a:solidFill>
              </a:rPr>
              <a:t>If you are available, please feel free to remain online to chat for fellowship.</a:t>
            </a:r>
            <a:endParaRPr lang="en-GB" sz="1600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692782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205CB95-2A3E-4B62-A837-A806A74EB2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6814" y="1864895"/>
            <a:ext cx="4744954" cy="3554136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BD9AEAEE-074D-4F4B-AC0F-96AA252D1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336438"/>
            <a:ext cx="9144000" cy="1139825"/>
          </a:xfrm>
        </p:spPr>
        <p:txBody>
          <a:bodyPr/>
          <a:lstStyle/>
          <a:p>
            <a:pPr algn="ctr"/>
            <a:r>
              <a:rPr lang="en-GB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Our Fellowship Continues apart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33521B6-7AB7-46AF-BE2D-6498276ACBB1}"/>
              </a:ext>
            </a:extLst>
          </p:cNvPr>
          <p:cNvSpPr txBox="1"/>
          <p:nvPr/>
        </p:nvSpPr>
        <p:spPr>
          <a:xfrm>
            <a:off x="1020131" y="2251774"/>
            <a:ext cx="4744953" cy="2780377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lIns="365760" tIns="365760" rIns="365760" bIns="54864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GB" sz="2800" dirty="0"/>
              <a:t>If you are available, please feel free to remain online to chat.</a:t>
            </a:r>
            <a:endParaRPr lang="en-GB" sz="2400" i="1" dirty="0"/>
          </a:p>
        </p:txBody>
      </p:sp>
    </p:spTree>
    <p:extLst>
      <p:ext uri="{BB962C8B-B14F-4D97-AF65-F5344CB8AC3E}">
        <p14:creationId xmlns:p14="http://schemas.microsoft.com/office/powerpoint/2010/main" val="3075161178"/>
      </p:ext>
    </p:extLst>
  </p:cSld>
  <p:clrMapOvr>
    <a:masterClrMapping/>
  </p:clrMapOvr>
</p:sld>
</file>

<file path=ppt/theme/theme1.xml><?xml version="1.0" encoding="utf-8"?>
<a:theme xmlns:a="http://schemas.openxmlformats.org/drawingml/2006/main" name="Slice">
  <a:themeElements>
    <a:clrScheme name="Slic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lice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358</TotalTime>
  <Words>1502</Words>
  <Application>Microsoft Office PowerPoint</Application>
  <PresentationFormat>Widescreen</PresentationFormat>
  <Paragraphs>204</Paragraphs>
  <Slides>32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6" baseType="lpstr">
      <vt:lpstr>Arial</vt:lpstr>
      <vt:lpstr>Century Gothic</vt:lpstr>
      <vt:lpstr>Wingdings 3</vt:lpstr>
      <vt:lpstr>Slice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Our Fellowship Continues apart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Victoria Ferguson</dc:creator>
  <cp:lastModifiedBy>Store NoBuy</cp:lastModifiedBy>
  <cp:revision>181</cp:revision>
  <dcterms:created xsi:type="dcterms:W3CDTF">2020-12-22T16:57:36Z</dcterms:created>
  <dcterms:modified xsi:type="dcterms:W3CDTF">2026-01-07T12:46:33Z</dcterms:modified>
</cp:coreProperties>
</file>