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552" r:id="rId2"/>
    <p:sldId id="913" r:id="rId3"/>
    <p:sldId id="966" r:id="rId4"/>
    <p:sldId id="967" r:id="rId5"/>
    <p:sldId id="948" r:id="rId6"/>
    <p:sldId id="968" r:id="rId7"/>
    <p:sldId id="969" r:id="rId8"/>
    <p:sldId id="970" r:id="rId9"/>
    <p:sldId id="942" r:id="rId10"/>
    <p:sldId id="936" r:id="rId11"/>
    <p:sldId id="943" r:id="rId12"/>
    <p:sldId id="944" r:id="rId13"/>
    <p:sldId id="947" r:id="rId14"/>
    <p:sldId id="964" r:id="rId15"/>
    <p:sldId id="965" r:id="rId16"/>
    <p:sldId id="904" r:id="rId17"/>
    <p:sldId id="911" r:id="rId18"/>
    <p:sldId id="905" r:id="rId19"/>
    <p:sldId id="908" r:id="rId20"/>
    <p:sldId id="906" r:id="rId21"/>
    <p:sldId id="907" r:id="rId22"/>
    <p:sldId id="909" r:id="rId23"/>
    <p:sldId id="910" r:id="rId24"/>
    <p:sldId id="971" r:id="rId25"/>
    <p:sldId id="972" r:id="rId26"/>
    <p:sldId id="951" r:id="rId27"/>
    <p:sldId id="952" r:id="rId28"/>
    <p:sldId id="953" r:id="rId29"/>
    <p:sldId id="955" r:id="rId30"/>
    <p:sldId id="945" r:id="rId31"/>
    <p:sldId id="950" r:id="rId32"/>
    <p:sldId id="959" r:id="rId33"/>
    <p:sldId id="973" r:id="rId34"/>
    <p:sldId id="974" r:id="rId35"/>
    <p:sldId id="975" r:id="rId36"/>
    <p:sldId id="976" r:id="rId37"/>
    <p:sldId id="977" r:id="rId38"/>
    <p:sldId id="925" r:id="rId39"/>
    <p:sldId id="891"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609" autoAdjust="0"/>
    <p:restoredTop sz="94660" autoAdjust="0"/>
  </p:normalViewPr>
  <p:slideViewPr>
    <p:cSldViewPr snapToGrid="0">
      <p:cViewPr varScale="1">
        <p:scale>
          <a:sx n="29" d="100"/>
          <a:sy n="29" d="100"/>
        </p:scale>
        <p:origin x="72" y="668"/>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B82AC-1404-444D-83F8-8FDCA8397589}" type="datetimeFigureOut">
              <a:rPr lang="en-GB" smtClean="0"/>
              <a:t>20/02/2026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A5088-0A64-4AA2-AA97-08936E3E1F07}" type="slidenum">
              <a:rPr lang="en-GB" smtClean="0"/>
              <a:t>‹#›</a:t>
            </a:fld>
            <a:endParaRPr lang="en-GB"/>
          </a:p>
        </p:txBody>
      </p:sp>
    </p:spTree>
    <p:extLst>
      <p:ext uri="{BB962C8B-B14F-4D97-AF65-F5344CB8AC3E}">
        <p14:creationId xmlns:p14="http://schemas.microsoft.com/office/powerpoint/2010/main" val="130804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20/02/2026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20/02/2026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s://www.biblesociety.org.uk/explore-the-bible/read/eng/NRSV/Gen/3/#GEN.3.5!f.1"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79007" y="158874"/>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22 February2026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Andrew Glennie</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187242" y="158874"/>
            <a:ext cx="6468356" cy="6540252"/>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US" dirty="0"/>
              <a:t>Hymn 47  O Worship the King </a:t>
            </a:r>
          </a:p>
          <a:p>
            <a:pPr>
              <a:spcAft>
                <a:spcPts val="600"/>
              </a:spcAft>
            </a:pPr>
            <a:r>
              <a:rPr lang="en-GB" dirty="0"/>
              <a:t>Prayers of approach and confession</a:t>
            </a:r>
          </a:p>
          <a:p>
            <a:pPr>
              <a:spcAft>
                <a:spcPts val="600"/>
              </a:spcAft>
            </a:pPr>
            <a:r>
              <a:rPr lang="en-GB" dirty="0"/>
              <a:t>Introduction</a:t>
            </a:r>
          </a:p>
          <a:p>
            <a:pPr>
              <a:spcAft>
                <a:spcPts val="600"/>
              </a:spcAft>
            </a:pPr>
            <a:r>
              <a:rPr lang="en-US" dirty="0"/>
              <a:t>Hymn 511  O love that wilt not let me go</a:t>
            </a:r>
          </a:p>
          <a:p>
            <a:pPr>
              <a:spcAft>
                <a:spcPts val="600"/>
              </a:spcAft>
            </a:pPr>
            <a:r>
              <a:rPr lang="en-US" dirty="0"/>
              <a:t>Reading:  Genesis Ch 2 v 15-17 and Ch 3 v 1-7 </a:t>
            </a:r>
          </a:p>
          <a:p>
            <a:pPr>
              <a:spcAft>
                <a:spcPts val="600"/>
              </a:spcAft>
            </a:pPr>
            <a:r>
              <a:rPr lang="en-GB" dirty="0"/>
              <a:t>Hymn  684 (Psalm 27)    </a:t>
            </a:r>
          </a:p>
          <a:p>
            <a:pPr>
              <a:spcAft>
                <a:spcPts val="600"/>
              </a:spcAft>
            </a:pPr>
            <a:r>
              <a:rPr lang="en-US" dirty="0"/>
              <a:t>Matthew Ch 4 v 1-11 </a:t>
            </a:r>
          </a:p>
          <a:p>
            <a:pPr>
              <a:spcAft>
                <a:spcPts val="600"/>
              </a:spcAft>
            </a:pPr>
            <a:r>
              <a:rPr lang="en-GB" dirty="0"/>
              <a:t>Anthem</a:t>
            </a:r>
          </a:p>
          <a:p>
            <a:pPr>
              <a:spcAft>
                <a:spcPts val="600"/>
              </a:spcAft>
            </a:pPr>
            <a:r>
              <a:rPr lang="en-GB" dirty="0"/>
              <a:t>Sermon</a:t>
            </a:r>
          </a:p>
          <a:p>
            <a:pPr>
              <a:spcAft>
                <a:spcPts val="600"/>
              </a:spcAft>
            </a:pPr>
            <a:r>
              <a:rPr lang="en-US" dirty="0"/>
              <a:t>Hymn 512  Seek ye first the Kingdom of God </a:t>
            </a:r>
          </a:p>
          <a:p>
            <a:pPr>
              <a:spcAft>
                <a:spcPts val="600"/>
              </a:spcAft>
            </a:pPr>
            <a:r>
              <a:rPr lang="en-GB" dirty="0"/>
              <a:t>Prayers of intercession</a:t>
            </a:r>
          </a:p>
          <a:p>
            <a:pPr>
              <a:spcAft>
                <a:spcPts val="600"/>
              </a:spcAft>
            </a:pPr>
            <a:r>
              <a:rPr lang="en-GB" dirty="0"/>
              <a:t>Blessing of the offertory</a:t>
            </a:r>
          </a:p>
          <a:p>
            <a:pPr>
              <a:spcAft>
                <a:spcPts val="600"/>
              </a:spcAft>
            </a:pPr>
            <a:r>
              <a:rPr lang="en-GB" dirty="0"/>
              <a:t>Lord’s Prayer</a:t>
            </a:r>
          </a:p>
          <a:p>
            <a:pPr>
              <a:spcAft>
                <a:spcPts val="600"/>
              </a:spcAft>
            </a:pPr>
            <a:r>
              <a:rPr lang="en-US" dirty="0"/>
              <a:t>Hymn 657  Rejoice, the Lord is King</a:t>
            </a:r>
          </a:p>
          <a:p>
            <a:pPr>
              <a:spcAft>
                <a:spcPts val="600"/>
              </a:spcAft>
            </a:pPr>
            <a:r>
              <a:rPr lang="en-GB"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9827491" cy="5500254"/>
          </a:xfrm>
        </p:spPr>
        <p:txBody>
          <a:bodyPr numCol="1" anchor="t"/>
          <a:lstStyle/>
          <a:p>
            <a:r>
              <a:rPr lang="en-GB" sz="3600" baseline="30000" dirty="0"/>
              <a:t>1</a:t>
            </a:r>
            <a:r>
              <a:rPr lang="en-GB" sz="3600" dirty="0"/>
              <a:t> O worship the King,</a:t>
            </a:r>
          </a:p>
          <a:p>
            <a:r>
              <a:rPr lang="en-GB" sz="3600" dirty="0"/>
              <a:t>all-glorious above;</a:t>
            </a:r>
          </a:p>
          <a:p>
            <a:r>
              <a:rPr lang="en-GB" sz="3600" dirty="0"/>
              <a:t>O gratefully sing</a:t>
            </a:r>
          </a:p>
          <a:p>
            <a:r>
              <a:rPr lang="en-GB" sz="3600" dirty="0"/>
              <a:t>His power and His love;</a:t>
            </a:r>
          </a:p>
          <a:p>
            <a:r>
              <a:rPr lang="en-GB" sz="3600" dirty="0"/>
              <a:t>our shield and defender,</a:t>
            </a:r>
          </a:p>
          <a:p>
            <a:r>
              <a:rPr lang="en-GB" sz="3600" dirty="0"/>
              <a:t>the Ancient of Days,</a:t>
            </a:r>
          </a:p>
          <a:p>
            <a:r>
              <a:rPr lang="en-GB" sz="3600" dirty="0"/>
              <a:t>pavilioned in splendour,</a:t>
            </a:r>
          </a:p>
          <a:p>
            <a:r>
              <a:rPr lang="en-GB" sz="3600" dirty="0"/>
              <a:t>and girded with praise.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lstStyle/>
          <a:p>
            <a:r>
              <a:rPr lang="en-GB" dirty="0"/>
              <a:t>O Worship the King</a:t>
            </a:r>
          </a:p>
        </p:txBody>
      </p:sp>
    </p:spTree>
    <p:extLst>
      <p:ext uri="{BB962C8B-B14F-4D97-AF65-F5344CB8AC3E}">
        <p14:creationId xmlns:p14="http://schemas.microsoft.com/office/powerpoint/2010/main" val="278766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217" y="752764"/>
            <a:ext cx="9827491" cy="5352473"/>
          </a:xfrm>
        </p:spPr>
        <p:txBody>
          <a:bodyPr numCol="1"/>
          <a:lstStyle/>
          <a:p>
            <a:r>
              <a:rPr lang="en-GB" sz="4000" baseline="30000" dirty="0"/>
              <a:t>2</a:t>
            </a:r>
            <a:r>
              <a:rPr lang="en-GB" sz="4000" dirty="0"/>
              <a:t> O tell of His might,</a:t>
            </a:r>
          </a:p>
          <a:p>
            <a:r>
              <a:rPr lang="en-GB" sz="4000" dirty="0"/>
              <a:t>O sing of His grace,</a:t>
            </a:r>
          </a:p>
          <a:p>
            <a:r>
              <a:rPr lang="en-GB" sz="4000" dirty="0"/>
              <a:t>whose robe is the light,</a:t>
            </a:r>
          </a:p>
          <a:p>
            <a:r>
              <a:rPr lang="en-GB" sz="4000" dirty="0"/>
              <a:t>whose canopy, space;</a:t>
            </a:r>
          </a:p>
          <a:p>
            <a:r>
              <a:rPr lang="en-GB" sz="4000" dirty="0"/>
              <a:t>His chariots of wrath</a:t>
            </a:r>
          </a:p>
          <a:p>
            <a:r>
              <a:rPr lang="en-GB" sz="4000" dirty="0"/>
              <a:t>the deep thunder-clouds form,</a:t>
            </a:r>
          </a:p>
          <a:p>
            <a:r>
              <a:rPr lang="en-GB" sz="4000" dirty="0"/>
              <a:t>and dark is His path</a:t>
            </a:r>
          </a:p>
          <a:p>
            <a:r>
              <a:rPr lang="en-GB" sz="4000" dirty="0"/>
              <a:t>on the wings of the storm.</a:t>
            </a:r>
          </a:p>
        </p:txBody>
      </p:sp>
    </p:spTree>
    <p:extLst>
      <p:ext uri="{BB962C8B-B14F-4D97-AF65-F5344CB8AC3E}">
        <p14:creationId xmlns:p14="http://schemas.microsoft.com/office/powerpoint/2010/main" val="3636526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217" y="752764"/>
            <a:ext cx="9827491" cy="5352473"/>
          </a:xfrm>
        </p:spPr>
        <p:txBody>
          <a:bodyPr numCol="1"/>
          <a:lstStyle/>
          <a:p>
            <a:r>
              <a:rPr lang="en-GB" sz="4000" baseline="30000" dirty="0"/>
              <a:t>3</a:t>
            </a:r>
            <a:r>
              <a:rPr lang="en-GB" sz="4000" dirty="0"/>
              <a:t> The earth, with its store</a:t>
            </a:r>
          </a:p>
          <a:p>
            <a:r>
              <a:rPr lang="en-GB" sz="4000" dirty="0"/>
              <a:t>of wonders untold,'</a:t>
            </a:r>
          </a:p>
          <a:p>
            <a:r>
              <a:rPr lang="en-GB" sz="4000" dirty="0"/>
              <a:t>Almighty, Thy power</a:t>
            </a:r>
          </a:p>
          <a:p>
            <a:r>
              <a:rPr lang="en-GB" sz="4000" dirty="0"/>
              <a:t>hath founded of old:</a:t>
            </a:r>
          </a:p>
          <a:p>
            <a:r>
              <a:rPr lang="en-GB" sz="4000" dirty="0"/>
              <a:t>hath stablished it fast</a:t>
            </a:r>
          </a:p>
          <a:p>
            <a:r>
              <a:rPr lang="en-GB" sz="4000" dirty="0"/>
              <a:t>by a changeless decree,</a:t>
            </a:r>
          </a:p>
          <a:p>
            <a:r>
              <a:rPr lang="en-GB" sz="4000" dirty="0"/>
              <a:t>and round it hath cast,</a:t>
            </a:r>
          </a:p>
          <a:p>
            <a:r>
              <a:rPr lang="en-GB" sz="4000" dirty="0"/>
              <a:t>like a mantle, the sea.</a:t>
            </a:r>
          </a:p>
        </p:txBody>
      </p:sp>
    </p:spTree>
    <p:extLst>
      <p:ext uri="{BB962C8B-B14F-4D97-AF65-F5344CB8AC3E}">
        <p14:creationId xmlns:p14="http://schemas.microsoft.com/office/powerpoint/2010/main" val="455934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217" y="752764"/>
            <a:ext cx="9827491" cy="5352473"/>
          </a:xfrm>
        </p:spPr>
        <p:txBody>
          <a:bodyPr numCol="1"/>
          <a:lstStyle/>
          <a:p>
            <a:r>
              <a:rPr lang="en-GB" sz="4000" baseline="30000" dirty="0"/>
              <a:t>4</a:t>
            </a:r>
            <a:r>
              <a:rPr lang="en-GB" sz="4000" dirty="0"/>
              <a:t> Thy bountiful care</a:t>
            </a:r>
          </a:p>
          <a:p>
            <a:r>
              <a:rPr lang="en-GB" sz="4000" dirty="0"/>
              <a:t>what tongue can recite?</a:t>
            </a:r>
          </a:p>
          <a:p>
            <a:r>
              <a:rPr lang="en-GB" sz="4000" dirty="0"/>
              <a:t>It breathes in the air,</a:t>
            </a:r>
          </a:p>
          <a:p>
            <a:r>
              <a:rPr lang="en-GB" sz="4000" dirty="0"/>
              <a:t>it shines in the light,</a:t>
            </a:r>
          </a:p>
          <a:p>
            <a:r>
              <a:rPr lang="en-GB" sz="4000" dirty="0"/>
              <a:t>it streams from the hills,</a:t>
            </a:r>
          </a:p>
          <a:p>
            <a:r>
              <a:rPr lang="en-GB" sz="4000" dirty="0"/>
              <a:t>it descends to the plain,</a:t>
            </a:r>
          </a:p>
          <a:p>
            <a:r>
              <a:rPr lang="en-GB" sz="4000" dirty="0"/>
              <a:t>and sweetly distils</a:t>
            </a:r>
          </a:p>
          <a:p>
            <a:r>
              <a:rPr lang="en-GB" sz="4000" dirty="0"/>
              <a:t>in the dew and the rain.</a:t>
            </a:r>
          </a:p>
        </p:txBody>
      </p:sp>
    </p:spTree>
    <p:extLst>
      <p:ext uri="{BB962C8B-B14F-4D97-AF65-F5344CB8AC3E}">
        <p14:creationId xmlns:p14="http://schemas.microsoft.com/office/powerpoint/2010/main" val="2652082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217" y="752764"/>
            <a:ext cx="9827491" cy="5352473"/>
          </a:xfrm>
        </p:spPr>
        <p:txBody>
          <a:bodyPr numCol="1"/>
          <a:lstStyle/>
          <a:p>
            <a:r>
              <a:rPr lang="en-GB" sz="4000" baseline="30000" dirty="0"/>
              <a:t>5</a:t>
            </a:r>
            <a:r>
              <a:rPr lang="en-GB" sz="4000" dirty="0"/>
              <a:t> Frail children of dust,</a:t>
            </a:r>
          </a:p>
          <a:p>
            <a:r>
              <a:rPr lang="en-GB" sz="4000" dirty="0"/>
              <a:t>and feeble as frail,</a:t>
            </a:r>
          </a:p>
          <a:p>
            <a:r>
              <a:rPr lang="en-GB" sz="4000" dirty="0"/>
              <a:t>in Thee do we trust,</a:t>
            </a:r>
          </a:p>
          <a:p>
            <a:r>
              <a:rPr lang="en-GB" sz="4000" dirty="0"/>
              <a:t>nor find Thee to fail:</a:t>
            </a:r>
          </a:p>
          <a:p>
            <a:r>
              <a:rPr lang="en-GB" sz="4000" dirty="0"/>
              <a:t>Thy mercies, how tender,</a:t>
            </a:r>
          </a:p>
          <a:p>
            <a:r>
              <a:rPr lang="en-GB" sz="4000" dirty="0"/>
              <a:t>how firm to the end,</a:t>
            </a:r>
          </a:p>
          <a:p>
            <a:r>
              <a:rPr lang="en-GB" sz="4000" dirty="0"/>
              <a:t>our maker, defender,</a:t>
            </a:r>
          </a:p>
          <a:p>
            <a:r>
              <a:rPr lang="en-GB" sz="4000" dirty="0"/>
              <a:t>Redeemer, and friend!</a:t>
            </a:r>
          </a:p>
        </p:txBody>
      </p:sp>
    </p:spTree>
    <p:extLst>
      <p:ext uri="{BB962C8B-B14F-4D97-AF65-F5344CB8AC3E}">
        <p14:creationId xmlns:p14="http://schemas.microsoft.com/office/powerpoint/2010/main" val="1827148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868217" y="117764"/>
            <a:ext cx="9827491" cy="6622472"/>
          </a:xfrm>
        </p:spPr>
        <p:txBody>
          <a:bodyPr numCol="1"/>
          <a:lstStyle/>
          <a:p>
            <a:r>
              <a:rPr lang="en-GB" sz="4000" baseline="30000" dirty="0"/>
              <a:t>6</a:t>
            </a:r>
            <a:r>
              <a:rPr lang="en-GB" sz="4000" dirty="0"/>
              <a:t> O Lord of all might,</a:t>
            </a:r>
          </a:p>
          <a:p>
            <a:r>
              <a:rPr lang="en-GB" sz="4000" dirty="0"/>
              <a:t>how boundless Thy love!</a:t>
            </a:r>
          </a:p>
          <a:p>
            <a:r>
              <a:rPr lang="en-GB" sz="4000" dirty="0"/>
              <a:t>while angels delight</a:t>
            </a:r>
          </a:p>
          <a:p>
            <a:r>
              <a:rPr lang="en-GB" sz="4000" dirty="0"/>
              <a:t>to hymn Thee above,</a:t>
            </a:r>
          </a:p>
          <a:p>
            <a:r>
              <a:rPr lang="en-GB" sz="4000" dirty="0"/>
              <a:t>the humbler creation,</a:t>
            </a:r>
          </a:p>
          <a:p>
            <a:r>
              <a:rPr lang="en-GB" sz="4000" dirty="0"/>
              <a:t>though feeble their lays,</a:t>
            </a:r>
          </a:p>
          <a:p>
            <a:r>
              <a:rPr lang="en-GB" sz="4000" dirty="0"/>
              <a:t>with true adoration</a:t>
            </a:r>
          </a:p>
          <a:p>
            <a:r>
              <a:rPr lang="en-GB" sz="4000" dirty="0"/>
              <a:t>shall sing to Thy praise.</a:t>
            </a:r>
          </a:p>
        </p:txBody>
      </p:sp>
    </p:spTree>
    <p:extLst>
      <p:ext uri="{BB962C8B-B14F-4D97-AF65-F5344CB8AC3E}">
        <p14:creationId xmlns:p14="http://schemas.microsoft.com/office/powerpoint/2010/main" val="1453498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155681" cy="5500254"/>
          </a:xfrm>
        </p:spPr>
        <p:txBody>
          <a:bodyPr/>
          <a:lstStyle/>
          <a:p>
            <a:r>
              <a:rPr lang="en-GB" sz="4800" baseline="30000" dirty="0"/>
              <a:t>1</a:t>
            </a:r>
            <a:r>
              <a:rPr lang="en-GB" sz="4800" dirty="0"/>
              <a:t> O Love that will not let me go,</a:t>
            </a:r>
          </a:p>
          <a:p>
            <a:r>
              <a:rPr lang="en-GB" sz="4800" dirty="0"/>
              <a:t>I rest my weary soul in thee.</a:t>
            </a:r>
          </a:p>
          <a:p>
            <a:r>
              <a:rPr lang="en-GB" sz="4800" dirty="0"/>
              <a:t>I give thee back the life I owe,</a:t>
            </a:r>
          </a:p>
          <a:p>
            <a:r>
              <a:rPr lang="en-GB" sz="4800" dirty="0"/>
              <a:t>that in thine ocean depths its flow</a:t>
            </a:r>
          </a:p>
          <a:p>
            <a:r>
              <a:rPr lang="en-GB" sz="4800" dirty="0"/>
              <a:t>may richer, fuller be.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354552" y="138113"/>
            <a:ext cx="11154698" cy="803275"/>
          </a:xfrm>
        </p:spPr>
        <p:txBody>
          <a:bodyPr/>
          <a:lstStyle/>
          <a:p>
            <a:r>
              <a:rPr lang="en-GB" dirty="0"/>
              <a:t>Hymn 511 O love that wilt not let me go</a:t>
            </a:r>
          </a:p>
        </p:txBody>
      </p:sp>
    </p:spTree>
    <p:extLst>
      <p:ext uri="{BB962C8B-B14F-4D97-AF65-F5344CB8AC3E}">
        <p14:creationId xmlns:p14="http://schemas.microsoft.com/office/powerpoint/2010/main" val="511768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66CD7A-55EF-E21D-D05F-01EAEA380135}"/>
              </a:ext>
            </a:extLst>
          </p:cNvPr>
          <p:cNvSpPr>
            <a:spLocks noGrp="1"/>
          </p:cNvSpPr>
          <p:nvPr>
            <p:ph sz="quarter" idx="13"/>
          </p:nvPr>
        </p:nvSpPr>
        <p:spPr>
          <a:xfrm>
            <a:off x="354330" y="102870"/>
            <a:ext cx="10801351" cy="6431857"/>
          </a:xfrm>
        </p:spPr>
        <p:txBody>
          <a:bodyPr/>
          <a:lstStyle/>
          <a:p>
            <a:pPr>
              <a:lnSpc>
                <a:spcPts val="6800"/>
              </a:lnSpc>
            </a:pPr>
            <a:r>
              <a:rPr lang="en-GB" sz="4800" baseline="30000" dirty="0"/>
              <a:t>2</a:t>
            </a:r>
            <a:r>
              <a:rPr lang="en-GB" sz="4800" dirty="0"/>
              <a:t> O Light that follows all my way,</a:t>
            </a:r>
          </a:p>
          <a:p>
            <a:pPr>
              <a:lnSpc>
                <a:spcPts val="6800"/>
              </a:lnSpc>
            </a:pPr>
            <a:r>
              <a:rPr lang="en-GB" sz="4800" dirty="0"/>
              <a:t>I yield my </a:t>
            </a:r>
            <a:r>
              <a:rPr lang="en-GB" sz="4800" dirty="0" err="1"/>
              <a:t>flick’ring</a:t>
            </a:r>
            <a:r>
              <a:rPr lang="en-GB" sz="4800" dirty="0"/>
              <a:t> torch to thee.</a:t>
            </a:r>
          </a:p>
          <a:p>
            <a:pPr>
              <a:lnSpc>
                <a:spcPts val="6800"/>
              </a:lnSpc>
            </a:pPr>
            <a:r>
              <a:rPr lang="en-GB" sz="4800" dirty="0"/>
              <a:t>My heart restores its borrowed ray,</a:t>
            </a:r>
          </a:p>
          <a:p>
            <a:pPr>
              <a:lnSpc>
                <a:spcPts val="6800"/>
              </a:lnSpc>
            </a:pPr>
            <a:r>
              <a:rPr lang="en-GB" sz="4800" dirty="0"/>
              <a:t>that in thy sunshine’s blaze its day</a:t>
            </a:r>
          </a:p>
          <a:p>
            <a:pPr>
              <a:lnSpc>
                <a:spcPts val="6800"/>
              </a:lnSpc>
            </a:pPr>
            <a:r>
              <a:rPr lang="en-GB" sz="4800" dirty="0"/>
              <a:t>may brighter, fairer be.</a:t>
            </a:r>
          </a:p>
        </p:txBody>
      </p:sp>
    </p:spTree>
    <p:extLst>
      <p:ext uri="{BB962C8B-B14F-4D97-AF65-F5344CB8AC3E}">
        <p14:creationId xmlns:p14="http://schemas.microsoft.com/office/powerpoint/2010/main" val="2334713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66CD7A-55EF-E21D-D05F-01EAEA380135}"/>
              </a:ext>
            </a:extLst>
          </p:cNvPr>
          <p:cNvSpPr>
            <a:spLocks noGrp="1"/>
          </p:cNvSpPr>
          <p:nvPr>
            <p:ph sz="quarter" idx="13"/>
          </p:nvPr>
        </p:nvSpPr>
        <p:spPr>
          <a:xfrm>
            <a:off x="354330" y="102870"/>
            <a:ext cx="11308281" cy="6431857"/>
          </a:xfrm>
        </p:spPr>
        <p:txBody>
          <a:bodyPr/>
          <a:lstStyle/>
          <a:p>
            <a:pPr>
              <a:lnSpc>
                <a:spcPts val="6800"/>
              </a:lnSpc>
            </a:pPr>
            <a:r>
              <a:rPr lang="en-GB" sz="4800" baseline="30000" dirty="0"/>
              <a:t>3</a:t>
            </a:r>
            <a:r>
              <a:rPr lang="en-GB" sz="4800" dirty="0"/>
              <a:t> O Joy that </a:t>
            </a:r>
            <a:r>
              <a:rPr lang="en-GB" sz="4800" dirty="0" err="1"/>
              <a:t>seekest</a:t>
            </a:r>
            <a:r>
              <a:rPr lang="en-GB" sz="4800" dirty="0"/>
              <a:t> me through pain,</a:t>
            </a:r>
          </a:p>
          <a:p>
            <a:pPr>
              <a:lnSpc>
                <a:spcPts val="6800"/>
              </a:lnSpc>
            </a:pPr>
            <a:r>
              <a:rPr lang="en-GB" sz="4800" dirty="0"/>
              <a:t>I cannot close my heart to thee.</a:t>
            </a:r>
          </a:p>
          <a:p>
            <a:pPr>
              <a:lnSpc>
                <a:spcPts val="6800"/>
              </a:lnSpc>
            </a:pPr>
            <a:r>
              <a:rPr lang="en-GB" sz="4800" dirty="0"/>
              <a:t>I trace the rainbow through the rain,</a:t>
            </a:r>
          </a:p>
          <a:p>
            <a:pPr>
              <a:lnSpc>
                <a:spcPts val="6800"/>
              </a:lnSpc>
            </a:pPr>
            <a:r>
              <a:rPr lang="en-GB" sz="4800" dirty="0"/>
              <a:t>and feel the promise is not vain,</a:t>
            </a:r>
          </a:p>
          <a:p>
            <a:pPr>
              <a:lnSpc>
                <a:spcPts val="6800"/>
              </a:lnSpc>
            </a:pPr>
            <a:r>
              <a:rPr lang="en-GB" sz="4800" dirty="0"/>
              <a:t>that morn shall tearless be.</a:t>
            </a:r>
          </a:p>
        </p:txBody>
      </p:sp>
    </p:spTree>
    <p:extLst>
      <p:ext uri="{BB962C8B-B14F-4D97-AF65-F5344CB8AC3E}">
        <p14:creationId xmlns:p14="http://schemas.microsoft.com/office/powerpoint/2010/main" val="795017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66CD7A-55EF-E21D-D05F-01EAEA380135}"/>
              </a:ext>
            </a:extLst>
          </p:cNvPr>
          <p:cNvSpPr>
            <a:spLocks noGrp="1"/>
          </p:cNvSpPr>
          <p:nvPr>
            <p:ph sz="quarter" idx="13"/>
          </p:nvPr>
        </p:nvSpPr>
        <p:spPr>
          <a:xfrm>
            <a:off x="354330" y="102870"/>
            <a:ext cx="10801351" cy="6431857"/>
          </a:xfrm>
        </p:spPr>
        <p:txBody>
          <a:bodyPr/>
          <a:lstStyle/>
          <a:p>
            <a:pPr>
              <a:lnSpc>
                <a:spcPts val="6800"/>
              </a:lnSpc>
            </a:pPr>
            <a:r>
              <a:rPr lang="en-GB" sz="4800" baseline="30000" dirty="0"/>
              <a:t>4</a:t>
            </a:r>
            <a:r>
              <a:rPr lang="en-GB" sz="4800" dirty="0"/>
              <a:t> O Cross that </a:t>
            </a:r>
            <a:r>
              <a:rPr lang="en-GB" sz="4800" dirty="0" err="1"/>
              <a:t>liftest</a:t>
            </a:r>
            <a:r>
              <a:rPr lang="en-GB" sz="4800" dirty="0"/>
              <a:t> up my head,</a:t>
            </a:r>
          </a:p>
          <a:p>
            <a:pPr>
              <a:lnSpc>
                <a:spcPts val="6800"/>
              </a:lnSpc>
            </a:pPr>
            <a:r>
              <a:rPr lang="en-GB" sz="4800" dirty="0"/>
              <a:t>I dare not ask to fly from thee.</a:t>
            </a:r>
          </a:p>
          <a:p>
            <a:pPr>
              <a:lnSpc>
                <a:spcPts val="6800"/>
              </a:lnSpc>
            </a:pPr>
            <a:r>
              <a:rPr lang="en-GB" sz="4800" dirty="0"/>
              <a:t>I lay in dust, life’s glory dead,</a:t>
            </a:r>
          </a:p>
          <a:p>
            <a:pPr>
              <a:lnSpc>
                <a:spcPts val="6800"/>
              </a:lnSpc>
            </a:pPr>
            <a:r>
              <a:rPr lang="en-GB" sz="4800" dirty="0"/>
              <a:t>and from the ground </a:t>
            </a:r>
            <a:r>
              <a:rPr lang="en-GB" sz="4800"/>
              <a:t>there 			blossoms </a:t>
            </a:r>
            <a:r>
              <a:rPr lang="en-GB" sz="4800" dirty="0"/>
              <a:t>red,</a:t>
            </a:r>
          </a:p>
          <a:p>
            <a:pPr>
              <a:lnSpc>
                <a:spcPts val="6800"/>
              </a:lnSpc>
            </a:pPr>
            <a:r>
              <a:rPr lang="en-GB" sz="4800" dirty="0"/>
              <a:t>life that shall endless be.</a:t>
            </a:r>
          </a:p>
        </p:txBody>
      </p:sp>
    </p:spTree>
    <p:extLst>
      <p:ext uri="{BB962C8B-B14F-4D97-AF65-F5344CB8AC3E}">
        <p14:creationId xmlns:p14="http://schemas.microsoft.com/office/powerpoint/2010/main" val="1571788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US" baseline="30000" dirty="0">
                <a:effectLst/>
              </a:rPr>
              <a:t>15</a:t>
            </a:r>
            <a:r>
              <a:rPr lang="en-US" dirty="0">
                <a:effectLst/>
              </a:rPr>
              <a:t>The LORD God took the man and put him in the garden of Eden to till it and keep it. </a:t>
            </a:r>
            <a:r>
              <a:rPr lang="en-US" baseline="30000" dirty="0">
                <a:effectLst/>
              </a:rPr>
              <a:t>16</a:t>
            </a:r>
            <a:r>
              <a:rPr lang="en-US" dirty="0">
                <a:effectLst/>
              </a:rPr>
              <a:t>And the LORD God commanded the man, ‘You may freely eat of every tree of the garden; </a:t>
            </a:r>
            <a:r>
              <a:rPr lang="en-US" baseline="30000" dirty="0">
                <a:effectLst/>
              </a:rPr>
              <a:t>17</a:t>
            </a:r>
            <a:r>
              <a:rPr lang="en-US" dirty="0">
                <a:effectLst/>
              </a:rPr>
              <a:t>but of the tree of the knowledge of good and evil you shall not eat, for in the day that you eat of it you shall die.’</a:t>
            </a:r>
            <a:endParaRPr lang="en-GB" sz="3600" dirty="0"/>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Genesis 2:15-17</a:t>
            </a:r>
          </a:p>
        </p:txBody>
      </p:sp>
    </p:spTree>
    <p:extLst>
      <p:ext uri="{BB962C8B-B14F-4D97-AF65-F5344CB8AC3E}">
        <p14:creationId xmlns:p14="http://schemas.microsoft.com/office/powerpoint/2010/main" val="54355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581B6-CFDA-98C4-6062-699D9DAE2F6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49DA03-7696-AD57-8F28-DE6E997B6C1A}"/>
              </a:ext>
            </a:extLst>
          </p:cNvPr>
          <p:cNvSpPr>
            <a:spLocks noGrp="1"/>
          </p:cNvSpPr>
          <p:nvPr>
            <p:ph sz="quarter" idx="13"/>
          </p:nvPr>
        </p:nvSpPr>
        <p:spPr/>
        <p:txBody>
          <a:bodyPr/>
          <a:lstStyle/>
          <a:p>
            <a:r>
              <a:rPr lang="en-US" baseline="30000" dirty="0">
                <a:effectLst/>
              </a:rPr>
              <a:t>1</a:t>
            </a:r>
            <a:r>
              <a:rPr lang="en-US" dirty="0">
                <a:effectLst/>
              </a:rPr>
              <a:t>Now the serpent was more crafty than any other wild animal that the LORD God had made. He said to the woman, ‘Did God say, “You shall not eat from any tree in the garden”?’ </a:t>
            </a:r>
            <a:r>
              <a:rPr lang="en-US" baseline="30000" dirty="0">
                <a:effectLst/>
              </a:rPr>
              <a:t>2</a:t>
            </a:r>
            <a:r>
              <a:rPr lang="en-US" dirty="0">
                <a:effectLst/>
              </a:rPr>
              <a:t>The woman said to the serpent, ‘We may eat of the fruit of the trees in the garden; </a:t>
            </a:r>
            <a:r>
              <a:rPr lang="en-US" baseline="30000" dirty="0">
                <a:effectLst/>
              </a:rPr>
              <a:t>3</a:t>
            </a:r>
            <a:r>
              <a:rPr lang="en-US" dirty="0">
                <a:effectLst/>
              </a:rPr>
              <a:t>but God said, “You shall not eat of the fruit of the tree that is in the middle of the garden, nor shall you touch it, or you shall die.” ’ </a:t>
            </a:r>
            <a:r>
              <a:rPr lang="en-US" baseline="30000" dirty="0">
                <a:effectLst/>
              </a:rPr>
              <a:t>4</a:t>
            </a:r>
            <a:r>
              <a:rPr lang="en-US" dirty="0">
                <a:effectLst/>
              </a:rPr>
              <a:t>But the serpent said to the woman, ‘You will not die;</a:t>
            </a:r>
            <a:endParaRPr lang="en-GB" sz="3600" dirty="0"/>
          </a:p>
        </p:txBody>
      </p:sp>
      <p:sp>
        <p:nvSpPr>
          <p:cNvPr id="4" name="Text Placeholder 3">
            <a:extLst>
              <a:ext uri="{FF2B5EF4-FFF2-40B4-BE49-F238E27FC236}">
                <a16:creationId xmlns:a16="http://schemas.microsoft.com/office/drawing/2014/main" id="{936845E4-EBDE-DB02-7CD8-0959D062783D}"/>
              </a:ext>
            </a:extLst>
          </p:cNvPr>
          <p:cNvSpPr>
            <a:spLocks noGrp="1"/>
          </p:cNvSpPr>
          <p:nvPr>
            <p:ph type="body" sz="quarter" idx="14"/>
          </p:nvPr>
        </p:nvSpPr>
        <p:spPr/>
        <p:txBody>
          <a:bodyPr>
            <a:normAutofit/>
          </a:bodyPr>
          <a:lstStyle/>
          <a:p>
            <a:r>
              <a:rPr lang="en-GB" dirty="0"/>
              <a:t>Genesis 3:1-7</a:t>
            </a:r>
          </a:p>
        </p:txBody>
      </p:sp>
    </p:spTree>
    <p:extLst>
      <p:ext uri="{BB962C8B-B14F-4D97-AF65-F5344CB8AC3E}">
        <p14:creationId xmlns:p14="http://schemas.microsoft.com/office/powerpoint/2010/main" val="3729852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579C4-CADE-236D-5C74-7FDC108605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1FC52F-10FC-4685-9E62-C2B74B098E62}"/>
              </a:ext>
            </a:extLst>
          </p:cNvPr>
          <p:cNvSpPr>
            <a:spLocks noGrp="1"/>
          </p:cNvSpPr>
          <p:nvPr>
            <p:ph sz="quarter" idx="13"/>
          </p:nvPr>
        </p:nvSpPr>
        <p:spPr/>
        <p:txBody>
          <a:bodyPr/>
          <a:lstStyle/>
          <a:p>
            <a:r>
              <a:rPr lang="en-US" baseline="30000" dirty="0">
                <a:effectLst/>
              </a:rPr>
              <a:t>4</a:t>
            </a:r>
            <a:r>
              <a:rPr lang="en-US" dirty="0">
                <a:effectLst/>
              </a:rPr>
              <a:t>But the serpent said to the woman, ‘You will not die; </a:t>
            </a:r>
            <a:r>
              <a:rPr lang="en-US" u="sng" baseline="30000" dirty="0">
                <a:effectLst/>
                <a:hlinkClick r:id="rId2" tooltip="Click to view foot note"/>
              </a:rPr>
              <a:t>5</a:t>
            </a:r>
            <a:r>
              <a:rPr lang="en-US" dirty="0">
                <a:effectLst/>
              </a:rPr>
              <a:t>for God knows that when you eat of it your eyes will be opened, and you will be like God, knowing good and evil.’ </a:t>
            </a:r>
            <a:r>
              <a:rPr lang="en-US" baseline="30000" dirty="0">
                <a:effectLst/>
              </a:rPr>
              <a:t>6</a:t>
            </a:r>
            <a:r>
              <a:rPr lang="en-US" dirty="0">
                <a:effectLst/>
              </a:rPr>
              <a:t>So when the woman saw that the tree was good for food, and that it was a delight to the eyes, and that the tree was to be desired to make one wise, she took of its fruit and ate; and she also gave some to her husband, who was with her, and he ate. </a:t>
            </a:r>
            <a:r>
              <a:rPr lang="en-US" baseline="30000" dirty="0">
                <a:effectLst/>
              </a:rPr>
              <a:t>7</a:t>
            </a:r>
            <a:r>
              <a:rPr lang="en-US" dirty="0">
                <a:effectLst/>
              </a:rPr>
              <a:t>Then the eyes of both were opened, and they knew that they were naked; and they sewed fig leaves together and made loincloths for themselves.</a:t>
            </a:r>
            <a:endParaRPr lang="en-GB" sz="3600" dirty="0"/>
          </a:p>
        </p:txBody>
      </p:sp>
      <p:sp>
        <p:nvSpPr>
          <p:cNvPr id="4" name="Text Placeholder 3">
            <a:extLst>
              <a:ext uri="{FF2B5EF4-FFF2-40B4-BE49-F238E27FC236}">
                <a16:creationId xmlns:a16="http://schemas.microsoft.com/office/drawing/2014/main" id="{260AB3C0-EB2B-5BEE-EE4F-88894C46CCBA}"/>
              </a:ext>
            </a:extLst>
          </p:cNvPr>
          <p:cNvSpPr>
            <a:spLocks noGrp="1"/>
          </p:cNvSpPr>
          <p:nvPr>
            <p:ph type="body" sz="quarter" idx="14"/>
          </p:nvPr>
        </p:nvSpPr>
        <p:spPr/>
        <p:txBody>
          <a:bodyPr>
            <a:normAutofit/>
          </a:bodyPr>
          <a:lstStyle/>
          <a:p>
            <a:r>
              <a:rPr lang="en-GB" dirty="0"/>
              <a:t>Genesis 3:1-7</a:t>
            </a:r>
          </a:p>
        </p:txBody>
      </p:sp>
    </p:spTree>
    <p:extLst>
      <p:ext uri="{BB962C8B-B14F-4D97-AF65-F5344CB8AC3E}">
        <p14:creationId xmlns:p14="http://schemas.microsoft.com/office/powerpoint/2010/main" val="244597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p:txBody>
          <a:bodyPr>
            <a:normAutofit/>
          </a:bodyPr>
          <a:lstStyle/>
          <a:p>
            <a:pPr>
              <a:spcAft>
                <a:spcPts val="300"/>
              </a:spcAft>
            </a:pPr>
            <a:r>
              <a:rPr lang="en-GB" sz="4400" baseline="30000" dirty="0"/>
              <a:t>1</a:t>
            </a:r>
            <a:r>
              <a:rPr lang="en-GB" sz="4400" dirty="0"/>
              <a:t> Happy are those whose </a:t>
            </a:r>
          </a:p>
          <a:p>
            <a:pPr>
              <a:spcAft>
                <a:spcPts val="300"/>
              </a:spcAft>
            </a:pPr>
            <a:r>
              <a:rPr lang="en-GB" sz="4400" dirty="0"/>
              <a:t>transgression is forgiven </a:t>
            </a:r>
          </a:p>
          <a:p>
            <a:pPr>
              <a:spcAft>
                <a:spcPts val="300"/>
              </a:spcAft>
            </a:pPr>
            <a:r>
              <a:rPr lang="en-GB" sz="4400" dirty="0"/>
              <a:t>and to whom the Lord </a:t>
            </a:r>
          </a:p>
          <a:p>
            <a:pPr>
              <a:spcAft>
                <a:spcPts val="300"/>
              </a:spcAft>
            </a:pPr>
            <a:r>
              <a:rPr lang="en-GB" sz="4400" dirty="0"/>
              <a:t>imputes no iniquity. </a:t>
            </a:r>
          </a:p>
          <a:p>
            <a:pPr>
              <a:spcAft>
                <a:spcPts val="300"/>
              </a:spcAft>
            </a:pPr>
            <a:r>
              <a:rPr lang="en-GB" sz="4400" dirty="0"/>
              <a:t>Their sin is covered </a:t>
            </a:r>
          </a:p>
          <a:p>
            <a:pPr>
              <a:spcAft>
                <a:spcPts val="300"/>
              </a:spcAft>
            </a:pPr>
            <a:r>
              <a:rPr lang="en-GB" sz="4400" dirty="0"/>
              <a:t>and spirit has no deceit. </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a:xfrm>
            <a:off x="868363" y="138113"/>
            <a:ext cx="9826625" cy="1324927"/>
          </a:xfrm>
        </p:spPr>
        <p:txBody>
          <a:bodyPr>
            <a:normAutofit/>
          </a:bodyPr>
          <a:lstStyle/>
          <a:p>
            <a:r>
              <a:rPr lang="en-GB" sz="3600" dirty="0"/>
              <a:t>Anthem			A Hiding Place</a:t>
            </a:r>
          </a:p>
          <a:p>
            <a:pPr algn="r"/>
            <a:r>
              <a:rPr lang="en-GB" dirty="0"/>
              <a:t>Dr David Wong</a:t>
            </a:r>
          </a:p>
        </p:txBody>
      </p:sp>
    </p:spTree>
    <p:extLst>
      <p:ext uri="{BB962C8B-B14F-4D97-AF65-F5344CB8AC3E}">
        <p14:creationId xmlns:p14="http://schemas.microsoft.com/office/powerpoint/2010/main" val="1443963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992CB-0BE2-E95A-86D5-B0C8BC12EF6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CF9E63D-C4AA-707C-9799-55BF2CB1BAC4}"/>
              </a:ext>
            </a:extLst>
          </p:cNvPr>
          <p:cNvSpPr>
            <a:spLocks noGrp="1"/>
          </p:cNvSpPr>
          <p:nvPr>
            <p:ph sz="quarter" idx="13"/>
          </p:nvPr>
        </p:nvSpPr>
        <p:spPr/>
        <p:txBody>
          <a:bodyPr/>
          <a:lstStyle/>
          <a:p>
            <a:pPr>
              <a:spcAft>
                <a:spcPts val="300"/>
              </a:spcAft>
            </a:pPr>
            <a:r>
              <a:rPr lang="en-GB" sz="4000" dirty="0"/>
              <a:t>While I kept silence </a:t>
            </a:r>
          </a:p>
          <a:p>
            <a:pPr>
              <a:spcAft>
                <a:spcPts val="300"/>
              </a:spcAft>
            </a:pPr>
            <a:r>
              <a:rPr lang="en-GB" sz="4000" dirty="0"/>
              <a:t>my body wasted away. </a:t>
            </a:r>
          </a:p>
          <a:p>
            <a:pPr>
              <a:spcAft>
                <a:spcPts val="300"/>
              </a:spcAft>
            </a:pPr>
            <a:r>
              <a:rPr lang="en-GB" sz="4000" dirty="0"/>
              <a:t>Through my groaning, confusion, </a:t>
            </a:r>
          </a:p>
          <a:p>
            <a:pPr>
              <a:spcAft>
                <a:spcPts val="300"/>
              </a:spcAft>
            </a:pPr>
            <a:r>
              <a:rPr lang="en-GB" sz="4000" dirty="0"/>
              <a:t>days nights rolled in one. </a:t>
            </a:r>
          </a:p>
          <a:p>
            <a:pPr>
              <a:spcAft>
                <a:spcPts val="300"/>
              </a:spcAft>
            </a:pPr>
            <a:r>
              <a:rPr lang="en-GB" sz="4000" dirty="0"/>
              <a:t>For day and night your hand </a:t>
            </a:r>
          </a:p>
          <a:p>
            <a:pPr>
              <a:spcAft>
                <a:spcPts val="300"/>
              </a:spcAft>
            </a:pPr>
            <a:r>
              <a:rPr lang="en-GB" sz="4000" dirty="0"/>
              <a:t>was heavy upon me. </a:t>
            </a:r>
          </a:p>
        </p:txBody>
      </p:sp>
    </p:spTree>
    <p:extLst>
      <p:ext uri="{BB962C8B-B14F-4D97-AF65-F5344CB8AC3E}">
        <p14:creationId xmlns:p14="http://schemas.microsoft.com/office/powerpoint/2010/main" val="3832965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8CE352C-C8EC-CB23-E3FF-F0368C9A631F}"/>
              </a:ext>
            </a:extLst>
          </p:cNvPr>
          <p:cNvSpPr>
            <a:spLocks noGrp="1"/>
          </p:cNvSpPr>
          <p:nvPr>
            <p:ph sz="quarter" idx="13"/>
          </p:nvPr>
        </p:nvSpPr>
        <p:spPr/>
        <p:txBody>
          <a:bodyPr/>
          <a:lstStyle/>
          <a:p>
            <a:pPr>
              <a:spcAft>
                <a:spcPts val="300"/>
              </a:spcAft>
            </a:pPr>
            <a:r>
              <a:rPr lang="en-GB" sz="4000" baseline="30000" dirty="0"/>
              <a:t>2</a:t>
            </a:r>
            <a:r>
              <a:rPr lang="en-GB" sz="4000" dirty="0"/>
              <a:t> My strength was dried up </a:t>
            </a:r>
          </a:p>
          <a:p>
            <a:pPr>
              <a:spcAft>
                <a:spcPts val="300"/>
              </a:spcAft>
            </a:pPr>
            <a:r>
              <a:rPr lang="en-GB" sz="4000" dirty="0"/>
              <a:t>as by the heat of summer. </a:t>
            </a:r>
          </a:p>
          <a:p>
            <a:pPr>
              <a:spcAft>
                <a:spcPts val="300"/>
              </a:spcAft>
            </a:pPr>
            <a:r>
              <a:rPr lang="en-GB" sz="4000" dirty="0"/>
              <a:t>My sin I didn’t hide but </a:t>
            </a:r>
          </a:p>
          <a:p>
            <a:pPr>
              <a:spcAft>
                <a:spcPts val="300"/>
              </a:spcAft>
            </a:pPr>
            <a:r>
              <a:rPr lang="en-GB" sz="4000" dirty="0"/>
              <a:t>acknowledged them to you. </a:t>
            </a:r>
          </a:p>
          <a:p>
            <a:pPr>
              <a:spcAft>
                <a:spcPts val="300"/>
              </a:spcAft>
            </a:pPr>
            <a:r>
              <a:rPr lang="en-GB" sz="4000" dirty="0"/>
              <a:t>My Lord and Saviour, </a:t>
            </a:r>
          </a:p>
          <a:p>
            <a:pPr>
              <a:spcAft>
                <a:spcPts val="300"/>
              </a:spcAft>
            </a:pPr>
            <a:r>
              <a:rPr lang="en-GB" sz="4000" dirty="0"/>
              <a:t>I confess in all my beings. </a:t>
            </a:r>
          </a:p>
        </p:txBody>
      </p:sp>
    </p:spTree>
    <p:extLst>
      <p:ext uri="{BB962C8B-B14F-4D97-AF65-F5344CB8AC3E}">
        <p14:creationId xmlns:p14="http://schemas.microsoft.com/office/powerpoint/2010/main" val="2819371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3341E-7F16-E7CE-6ECB-A2CB09FA7EA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49A1ACF-0079-283B-732C-747E7458D3E9}"/>
              </a:ext>
            </a:extLst>
          </p:cNvPr>
          <p:cNvSpPr>
            <a:spLocks noGrp="1"/>
          </p:cNvSpPr>
          <p:nvPr>
            <p:ph sz="quarter" idx="13"/>
          </p:nvPr>
        </p:nvSpPr>
        <p:spPr/>
        <p:txBody>
          <a:bodyPr/>
          <a:lstStyle/>
          <a:p>
            <a:pPr>
              <a:spcAft>
                <a:spcPts val="300"/>
              </a:spcAft>
            </a:pPr>
            <a:r>
              <a:rPr lang="en-GB" sz="4000" dirty="0"/>
              <a:t>My Lord and Saviour, </a:t>
            </a:r>
          </a:p>
          <a:p>
            <a:pPr>
              <a:spcAft>
                <a:spcPts val="300"/>
              </a:spcAft>
            </a:pPr>
            <a:r>
              <a:rPr lang="en-GB" sz="4000" dirty="0"/>
              <a:t>you forgave my guilt of sin. </a:t>
            </a:r>
          </a:p>
          <a:p>
            <a:pPr>
              <a:spcAft>
                <a:spcPts val="300"/>
              </a:spcAft>
            </a:pPr>
            <a:r>
              <a:rPr lang="en-GB" sz="4000" dirty="0"/>
              <a:t>All the </a:t>
            </a:r>
            <a:r>
              <a:rPr lang="en-GB" sz="4000" dirty="0" err="1"/>
              <a:t>faithfuls</a:t>
            </a:r>
            <a:r>
              <a:rPr lang="en-GB" sz="4000" dirty="0"/>
              <a:t> will offer </a:t>
            </a:r>
          </a:p>
          <a:p>
            <a:pPr>
              <a:spcAft>
                <a:spcPts val="300"/>
              </a:spcAft>
            </a:pPr>
            <a:r>
              <a:rPr lang="en-GB" sz="4000" dirty="0"/>
              <a:t>petitions to you. </a:t>
            </a:r>
          </a:p>
          <a:p>
            <a:pPr>
              <a:spcAft>
                <a:spcPts val="300"/>
              </a:spcAft>
            </a:pPr>
            <a:r>
              <a:rPr lang="en-GB" sz="4000" dirty="0"/>
              <a:t>My hiding place from </a:t>
            </a:r>
          </a:p>
          <a:p>
            <a:pPr>
              <a:spcAft>
                <a:spcPts val="300"/>
              </a:spcAft>
            </a:pPr>
            <a:r>
              <a:rPr lang="en-GB" sz="4000" dirty="0"/>
              <a:t>rush of mighty waters. </a:t>
            </a:r>
          </a:p>
        </p:txBody>
      </p:sp>
    </p:spTree>
    <p:extLst>
      <p:ext uri="{BB962C8B-B14F-4D97-AF65-F5344CB8AC3E}">
        <p14:creationId xmlns:p14="http://schemas.microsoft.com/office/powerpoint/2010/main" val="57062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790D1-B2F3-26A7-7841-2B97C2C37D55}"/>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9D48146-4B56-4149-D1B0-33BCF5F47C1C}"/>
              </a:ext>
            </a:extLst>
          </p:cNvPr>
          <p:cNvSpPr>
            <a:spLocks noGrp="1"/>
          </p:cNvSpPr>
          <p:nvPr>
            <p:ph sz="quarter" idx="13"/>
          </p:nvPr>
        </p:nvSpPr>
        <p:spPr/>
        <p:txBody>
          <a:bodyPr/>
          <a:lstStyle/>
          <a:p>
            <a:pPr>
              <a:spcAft>
                <a:spcPts val="600"/>
              </a:spcAft>
            </a:pPr>
            <a:r>
              <a:rPr lang="en-GB" sz="4000" baseline="30000" dirty="0"/>
              <a:t>3</a:t>
            </a:r>
            <a:r>
              <a:rPr lang="en-GB" sz="4000" dirty="0"/>
              <a:t> You surround me with </a:t>
            </a:r>
          </a:p>
          <a:p>
            <a:pPr>
              <a:spcAft>
                <a:spcPts val="600"/>
              </a:spcAft>
            </a:pPr>
            <a:r>
              <a:rPr lang="en-GB" sz="4000" dirty="0"/>
              <a:t>glad cries of deliverance. </a:t>
            </a:r>
          </a:p>
          <a:p>
            <a:pPr>
              <a:spcAft>
                <a:spcPts val="600"/>
              </a:spcAft>
            </a:pPr>
            <a:r>
              <a:rPr lang="en-GB" sz="4000" dirty="0"/>
              <a:t>My Lord and Saviour, </a:t>
            </a:r>
          </a:p>
          <a:p>
            <a:pPr>
              <a:spcAft>
                <a:spcPts val="600"/>
              </a:spcAft>
            </a:pPr>
            <a:r>
              <a:rPr lang="en-GB" sz="4000" dirty="0"/>
              <a:t>you preserve me from trouble. </a:t>
            </a:r>
          </a:p>
          <a:p>
            <a:pPr>
              <a:spcAft>
                <a:spcPts val="600"/>
              </a:spcAft>
            </a:pPr>
            <a:r>
              <a:rPr lang="en-GB" sz="4000" dirty="0"/>
              <a:t>You're my hiding place </a:t>
            </a:r>
          </a:p>
          <a:p>
            <a:pPr>
              <a:spcAft>
                <a:spcPts val="600"/>
              </a:spcAft>
            </a:pPr>
            <a:r>
              <a:rPr lang="en-GB" sz="4000" dirty="0"/>
              <a:t>from the rush of mighty waters. </a:t>
            </a:r>
          </a:p>
        </p:txBody>
      </p:sp>
    </p:spTree>
    <p:extLst>
      <p:ext uri="{BB962C8B-B14F-4D97-AF65-F5344CB8AC3E}">
        <p14:creationId xmlns:p14="http://schemas.microsoft.com/office/powerpoint/2010/main" val="851850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C03CD-E598-E7A0-9A55-EA321F65BA4B}"/>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1658A59-3159-76AD-72FC-EF8F5410B921}"/>
              </a:ext>
            </a:extLst>
          </p:cNvPr>
          <p:cNvSpPr>
            <a:spLocks noGrp="1"/>
          </p:cNvSpPr>
          <p:nvPr>
            <p:ph sz="quarter" idx="13"/>
          </p:nvPr>
        </p:nvSpPr>
        <p:spPr/>
        <p:txBody>
          <a:bodyPr/>
          <a:lstStyle/>
          <a:p>
            <a:pPr>
              <a:spcAft>
                <a:spcPts val="600"/>
              </a:spcAft>
            </a:pPr>
            <a:r>
              <a:rPr lang="en-GB" sz="4000" dirty="0"/>
              <a:t>“I will instruct you </a:t>
            </a:r>
          </a:p>
          <a:p>
            <a:pPr>
              <a:spcAft>
                <a:spcPts val="600"/>
              </a:spcAft>
            </a:pPr>
            <a:r>
              <a:rPr lang="en-GB" sz="4000" dirty="0"/>
              <a:t>and the way that you </a:t>
            </a:r>
          </a:p>
          <a:p>
            <a:pPr>
              <a:spcAft>
                <a:spcPts val="600"/>
              </a:spcAft>
            </a:pPr>
            <a:r>
              <a:rPr lang="en-GB" sz="4000" dirty="0"/>
              <a:t>should go. </a:t>
            </a:r>
          </a:p>
          <a:p>
            <a:pPr>
              <a:spcAft>
                <a:spcPts val="600"/>
              </a:spcAft>
            </a:pPr>
            <a:r>
              <a:rPr lang="en-GB" sz="4000" dirty="0"/>
              <a:t>I will counsel you, </a:t>
            </a:r>
          </a:p>
          <a:p>
            <a:pPr>
              <a:spcAft>
                <a:spcPts val="600"/>
              </a:spcAft>
            </a:pPr>
            <a:r>
              <a:rPr lang="en-GB" sz="4000" dirty="0"/>
              <a:t>my eyes always upon you."</a:t>
            </a:r>
          </a:p>
          <a:p>
            <a:pPr>
              <a:spcAft>
                <a:spcPts val="600"/>
              </a:spcAft>
            </a:pPr>
            <a:r>
              <a:rPr lang="en-GB" sz="4000" dirty="0"/>
              <a:t>His steadfast love who trust </a:t>
            </a:r>
          </a:p>
          <a:p>
            <a:pPr>
              <a:spcAft>
                <a:spcPts val="600"/>
              </a:spcAft>
            </a:pPr>
            <a:r>
              <a:rPr lang="en-GB" sz="4000" dirty="0"/>
              <a:t>in our Lord and Saviour. </a:t>
            </a:r>
          </a:p>
        </p:txBody>
      </p:sp>
    </p:spTree>
    <p:extLst>
      <p:ext uri="{BB962C8B-B14F-4D97-AF65-F5344CB8AC3E}">
        <p14:creationId xmlns:p14="http://schemas.microsoft.com/office/powerpoint/2010/main" val="3555879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79D7B-4DCA-9C74-E1D2-3B812E0B0F6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89DD8EF-D9DC-8E7A-57B1-5725863335EA}"/>
              </a:ext>
            </a:extLst>
          </p:cNvPr>
          <p:cNvSpPr>
            <a:spLocks noGrp="1"/>
          </p:cNvSpPr>
          <p:nvPr>
            <p:ph sz="quarter" idx="13"/>
          </p:nvPr>
        </p:nvSpPr>
        <p:spPr/>
        <p:txBody>
          <a:bodyPr/>
          <a:lstStyle/>
          <a:p>
            <a:r>
              <a:rPr lang="en-GB" sz="4000" baseline="30000" dirty="0"/>
              <a:t>4</a:t>
            </a:r>
            <a:r>
              <a:rPr lang="en-GB" sz="4000" dirty="0"/>
              <a:t> The wicked are tormented </a:t>
            </a:r>
          </a:p>
          <a:p>
            <a:r>
              <a:rPr lang="en-GB" sz="4000" dirty="0"/>
              <a:t>in their ignorance. </a:t>
            </a:r>
          </a:p>
          <a:p>
            <a:r>
              <a:rPr lang="en-GB" sz="4000" dirty="0"/>
              <a:t>Without understanding, </a:t>
            </a:r>
          </a:p>
          <a:p>
            <a:r>
              <a:rPr lang="en-GB" sz="4000" dirty="0"/>
              <a:t>their temper must be curbed. </a:t>
            </a:r>
          </a:p>
          <a:p>
            <a:r>
              <a:rPr lang="en-GB" sz="4000" dirty="0"/>
              <a:t>Steadfast love surrounds </a:t>
            </a:r>
          </a:p>
          <a:p>
            <a:r>
              <a:rPr lang="en-GB" sz="4000" dirty="0"/>
              <a:t>who trust in our Lord and Saviour. </a:t>
            </a:r>
          </a:p>
        </p:txBody>
      </p:sp>
    </p:spTree>
    <p:extLst>
      <p:ext uri="{BB962C8B-B14F-4D97-AF65-F5344CB8AC3E}">
        <p14:creationId xmlns:p14="http://schemas.microsoft.com/office/powerpoint/2010/main" val="1711840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A84DF-B1B2-C3A3-3006-E700160ABB8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EE7DC56-344B-DC87-6D4F-F8C497630E43}"/>
              </a:ext>
            </a:extLst>
          </p:cNvPr>
          <p:cNvSpPr>
            <a:spLocks noGrp="1"/>
          </p:cNvSpPr>
          <p:nvPr>
            <p:ph sz="quarter" idx="13"/>
          </p:nvPr>
        </p:nvSpPr>
        <p:spPr/>
        <p:txBody>
          <a:bodyPr/>
          <a:lstStyle/>
          <a:p>
            <a:pPr>
              <a:spcAft>
                <a:spcPts val="600"/>
              </a:spcAft>
            </a:pPr>
            <a:r>
              <a:rPr lang="en-GB" sz="4000" dirty="0"/>
              <a:t>You're my hiding place </a:t>
            </a:r>
          </a:p>
          <a:p>
            <a:pPr>
              <a:spcAft>
                <a:spcPts val="600"/>
              </a:spcAft>
            </a:pPr>
            <a:r>
              <a:rPr lang="en-GB" sz="4000" dirty="0"/>
              <a:t>saves me from mighty waters. </a:t>
            </a:r>
          </a:p>
          <a:p>
            <a:pPr>
              <a:spcAft>
                <a:spcPts val="600"/>
              </a:spcAft>
            </a:pPr>
            <a:r>
              <a:rPr lang="en-GB" sz="4000" dirty="0"/>
              <a:t>Be glad in the </a:t>
            </a:r>
            <a:r>
              <a:rPr lang="en-GB" sz="4000"/>
              <a:t>Saviour and </a:t>
            </a:r>
          </a:p>
          <a:p>
            <a:pPr>
              <a:spcAft>
                <a:spcPts val="600"/>
              </a:spcAft>
            </a:pPr>
            <a:r>
              <a:rPr lang="en-GB" sz="4000"/>
              <a:t>rejoice </a:t>
            </a:r>
            <a:r>
              <a:rPr lang="en-GB" sz="4000" dirty="0"/>
              <a:t>O righteous. </a:t>
            </a:r>
          </a:p>
          <a:p>
            <a:pPr>
              <a:spcAft>
                <a:spcPts val="600"/>
              </a:spcAft>
            </a:pPr>
            <a:r>
              <a:rPr lang="en-GB" sz="4000" dirty="0"/>
              <a:t>My Lord who saves: </a:t>
            </a:r>
          </a:p>
          <a:p>
            <a:pPr>
              <a:spcAft>
                <a:spcPts val="600"/>
              </a:spcAft>
            </a:pPr>
            <a:r>
              <a:rPr lang="en-GB" sz="4000" dirty="0"/>
              <a:t>the upright in heart shout for joy. </a:t>
            </a:r>
          </a:p>
        </p:txBody>
      </p:sp>
    </p:spTree>
    <p:extLst>
      <p:ext uri="{BB962C8B-B14F-4D97-AF65-F5344CB8AC3E}">
        <p14:creationId xmlns:p14="http://schemas.microsoft.com/office/powerpoint/2010/main" val="4141953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000" baseline="30000" dirty="0"/>
              <a:t>1</a:t>
            </a:r>
            <a:r>
              <a:rPr lang="en-GB" sz="4000" dirty="0"/>
              <a:t> God is my strong salvation; </a:t>
            </a:r>
          </a:p>
          <a:p>
            <a:r>
              <a:rPr lang="en-GB" sz="4000" dirty="0"/>
              <a:t>What foe have I to fear?</a:t>
            </a:r>
          </a:p>
          <a:p>
            <a:r>
              <a:rPr lang="en-GB" sz="4000" dirty="0"/>
              <a:t>In darkness and temptation </a:t>
            </a:r>
          </a:p>
          <a:p>
            <a:r>
              <a:rPr lang="en-GB" sz="4000" dirty="0"/>
              <a:t>my light, my help is near.</a:t>
            </a:r>
          </a:p>
          <a:p>
            <a:endParaRPr lang="en-GB" sz="4000" dirty="0"/>
          </a:p>
          <a:p>
            <a:r>
              <a:rPr lang="en-GB" sz="4000" baseline="30000" dirty="0"/>
              <a:t>2</a:t>
            </a:r>
            <a:r>
              <a:rPr lang="en-GB" sz="4000" dirty="0"/>
              <a:t> Though hosts encamp around me</a:t>
            </a:r>
          </a:p>
          <a:p>
            <a:r>
              <a:rPr lang="en-GB" sz="4000" dirty="0"/>
              <a:t>firm in the fight I stand:</a:t>
            </a:r>
          </a:p>
          <a:p>
            <a:r>
              <a:rPr lang="en-GB" sz="4000" dirty="0"/>
              <a:t>What terror can confound me,</a:t>
            </a:r>
          </a:p>
          <a:p>
            <a:r>
              <a:rPr lang="en-GB" sz="4000" dirty="0"/>
              <a:t>with God at my right hand?</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684 Psalm 27</a:t>
            </a:r>
          </a:p>
        </p:txBody>
      </p:sp>
    </p:spTree>
    <p:extLst>
      <p:ext uri="{BB962C8B-B14F-4D97-AF65-F5344CB8AC3E}">
        <p14:creationId xmlns:p14="http://schemas.microsoft.com/office/powerpoint/2010/main" val="1387976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sz="4400" baseline="30000" dirty="0"/>
              <a:t>3</a:t>
            </a:r>
            <a:r>
              <a:rPr lang="en-GB" sz="4400" dirty="0"/>
              <a:t> Place on the Lord reliance,</a:t>
            </a:r>
          </a:p>
          <a:p>
            <a:r>
              <a:rPr lang="en-GB" sz="4400" dirty="0"/>
              <a:t>my soul, with courage wait;</a:t>
            </a:r>
          </a:p>
          <a:p>
            <a:r>
              <a:rPr lang="en-GB" sz="4400" dirty="0"/>
              <a:t>his truth is your  sustenance</a:t>
            </a:r>
          </a:p>
          <a:p>
            <a:r>
              <a:rPr lang="en-GB" sz="4400" dirty="0"/>
              <a:t>when faint and desolate.</a:t>
            </a:r>
          </a:p>
          <a:p>
            <a:endParaRPr lang="en-GB" sz="4400" dirty="0"/>
          </a:p>
          <a:p>
            <a:r>
              <a:rPr lang="en-GB" sz="4400" baseline="30000" dirty="0"/>
              <a:t>4</a:t>
            </a:r>
            <a:r>
              <a:rPr lang="en-GB" sz="4400" dirty="0"/>
              <a:t> His might your heart shall strengthen, </a:t>
            </a:r>
          </a:p>
          <a:p>
            <a:r>
              <a:rPr lang="en-GB" sz="4400" dirty="0"/>
              <a:t>his love my joy increase;</a:t>
            </a:r>
          </a:p>
          <a:p>
            <a:r>
              <a:rPr lang="en-GB" sz="4400" dirty="0"/>
              <a:t>mercy my days shall lengthen, </a:t>
            </a:r>
          </a:p>
          <a:p>
            <a:r>
              <a:rPr lang="en-GB" sz="4400" dirty="0"/>
              <a:t>the Lord will give me peace.</a:t>
            </a:r>
          </a:p>
        </p:txBody>
      </p:sp>
    </p:spTree>
    <p:extLst>
      <p:ext uri="{BB962C8B-B14F-4D97-AF65-F5344CB8AC3E}">
        <p14:creationId xmlns:p14="http://schemas.microsoft.com/office/powerpoint/2010/main" val="2469175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552" y="1357746"/>
            <a:ext cx="11155681" cy="5500254"/>
          </a:xfrm>
        </p:spPr>
        <p:txBody>
          <a:bodyPr/>
          <a:lstStyle/>
          <a:p>
            <a:r>
              <a:rPr lang="en-GB" sz="3600" dirty="0">
                <a:solidFill>
                  <a:schemeClr val="tx1">
                    <a:lumMod val="85000"/>
                  </a:schemeClr>
                </a:solidFill>
              </a:rPr>
              <a:t>The Temptation of Jesus</a:t>
            </a:r>
          </a:p>
          <a:p>
            <a:r>
              <a:rPr lang="en-GB" sz="3600" dirty="0"/>
              <a:t> </a:t>
            </a:r>
            <a:r>
              <a:rPr lang="en-US" baseline="30000" dirty="0">
                <a:effectLst/>
              </a:rPr>
              <a:t>1</a:t>
            </a:r>
            <a:r>
              <a:rPr lang="en-US" dirty="0">
                <a:effectLst/>
              </a:rPr>
              <a:t>Then Jesus was led up by the Spirit into the wilderness to be tempted by the devil. </a:t>
            </a:r>
            <a:r>
              <a:rPr lang="en-US" baseline="30000" dirty="0">
                <a:effectLst/>
              </a:rPr>
              <a:t>2</a:t>
            </a:r>
            <a:r>
              <a:rPr lang="en-US" dirty="0">
                <a:effectLst/>
              </a:rPr>
              <a:t>He fasted for forty days and forty nights, and afterwards he was famished. </a:t>
            </a:r>
            <a:r>
              <a:rPr lang="en-US" baseline="30000" dirty="0">
                <a:effectLst/>
              </a:rPr>
              <a:t>3</a:t>
            </a:r>
            <a:r>
              <a:rPr lang="en-US" dirty="0">
                <a:effectLst/>
              </a:rPr>
              <a:t>The tempter came and said to him, ‘If you are the Son of God, command these stones to become loaves of bread.’ </a:t>
            </a:r>
            <a:r>
              <a:rPr lang="en-US" baseline="30000" dirty="0">
                <a:effectLst/>
              </a:rPr>
              <a:t>4</a:t>
            </a:r>
            <a:r>
              <a:rPr lang="en-US" dirty="0">
                <a:effectLst/>
              </a:rPr>
              <a:t>But he answered, ‘It is written,</a:t>
            </a:r>
          </a:p>
          <a:p>
            <a:r>
              <a:rPr lang="en-US" dirty="0">
                <a:effectLst/>
              </a:rPr>
              <a:t>“One does not live by bread alone,</a:t>
            </a:r>
          </a:p>
          <a:p>
            <a:r>
              <a:rPr lang="en-US" dirty="0">
                <a:effectLst/>
              </a:rPr>
              <a:t>but by every word that comes from the mouth of God.” </a:t>
            </a:r>
            <a:r>
              <a:rPr lang="en-US" b="0" dirty="0">
                <a:effectLst/>
              </a:rPr>
              <a:t>’</a:t>
            </a:r>
          </a:p>
          <a:p>
            <a:pPr>
              <a:lnSpc>
                <a:spcPts val="4800"/>
              </a:lnSpc>
            </a:pPr>
            <a:endParaRPr lang="en-GB" sz="3600" dirty="0"/>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effectLst/>
              </a:rPr>
              <a:t>Matthew  4:1-11</a:t>
            </a:r>
            <a:endParaRPr lang="en-GB" dirty="0"/>
          </a:p>
        </p:txBody>
      </p:sp>
    </p:spTree>
    <p:extLst>
      <p:ext uri="{BB962C8B-B14F-4D97-AF65-F5344CB8AC3E}">
        <p14:creationId xmlns:p14="http://schemas.microsoft.com/office/powerpoint/2010/main" val="1622674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553190" cy="6431857"/>
          </a:xfrm>
        </p:spPr>
        <p:txBody>
          <a:bodyPr/>
          <a:lstStyle/>
          <a:p>
            <a:r>
              <a:rPr lang="en-GB" sz="3600" dirty="0"/>
              <a:t> </a:t>
            </a:r>
            <a:r>
              <a:rPr lang="en-US" baseline="30000" dirty="0">
                <a:effectLst/>
              </a:rPr>
              <a:t>5</a:t>
            </a:r>
            <a:r>
              <a:rPr lang="en-US" dirty="0">
                <a:effectLst/>
              </a:rPr>
              <a:t>Then the devil took him to the holy city and placed him on the pinnacle of the temple, </a:t>
            </a:r>
            <a:r>
              <a:rPr lang="en-US" baseline="30000" dirty="0">
                <a:effectLst/>
              </a:rPr>
              <a:t>6</a:t>
            </a:r>
            <a:r>
              <a:rPr lang="en-US" dirty="0">
                <a:effectLst/>
              </a:rPr>
              <a:t>saying to him, ‘If you are the Son of God, throw yourself down; for it is written,</a:t>
            </a:r>
          </a:p>
          <a:p>
            <a:r>
              <a:rPr lang="en-US" dirty="0">
                <a:effectLst/>
              </a:rPr>
              <a:t>“He will command his angels concerning you”,</a:t>
            </a:r>
          </a:p>
          <a:p>
            <a:r>
              <a:rPr lang="en-US" dirty="0">
                <a:effectLst/>
              </a:rPr>
              <a:t>and “On their hands they will bear you up,</a:t>
            </a:r>
          </a:p>
          <a:p>
            <a:r>
              <a:rPr lang="en-US" dirty="0">
                <a:effectLst/>
              </a:rPr>
              <a:t>so that you will not dash your foot against a stone.” ’</a:t>
            </a:r>
          </a:p>
          <a:p>
            <a:r>
              <a:rPr lang="en-US" baseline="30000" dirty="0">
                <a:effectLst/>
              </a:rPr>
              <a:t>7</a:t>
            </a:r>
            <a:r>
              <a:rPr lang="en-US" dirty="0">
                <a:effectLst/>
              </a:rPr>
              <a:t>Jesus said to him, ‘Again it is written, “Do not put the Lord your God to the test.” ’</a:t>
            </a:r>
          </a:p>
        </p:txBody>
      </p:sp>
    </p:spTree>
    <p:extLst>
      <p:ext uri="{BB962C8B-B14F-4D97-AF65-F5344CB8AC3E}">
        <p14:creationId xmlns:p14="http://schemas.microsoft.com/office/powerpoint/2010/main" val="461816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563349" cy="6431857"/>
          </a:xfrm>
        </p:spPr>
        <p:txBody>
          <a:bodyPr/>
          <a:lstStyle/>
          <a:p>
            <a:endParaRPr lang="en-GB" dirty="0">
              <a:solidFill>
                <a:schemeClr val="tx1">
                  <a:lumMod val="85000"/>
                </a:schemeClr>
              </a:solidFill>
            </a:endParaRPr>
          </a:p>
          <a:p>
            <a:r>
              <a:rPr lang="en-US" baseline="30000" dirty="0">
                <a:effectLst/>
              </a:rPr>
              <a:t>8</a:t>
            </a:r>
            <a:r>
              <a:rPr lang="en-US" dirty="0">
                <a:effectLst/>
              </a:rPr>
              <a:t>Again, the devil took him to a very high mountain and showed him all the kingdoms of the world and their splendour; </a:t>
            </a:r>
            <a:r>
              <a:rPr lang="en-US" baseline="30000" dirty="0">
                <a:effectLst/>
              </a:rPr>
              <a:t>9</a:t>
            </a:r>
            <a:r>
              <a:rPr lang="en-US" dirty="0">
                <a:effectLst/>
              </a:rPr>
              <a:t>and he said to him, ‘All these I will give you, if you will fall down and worship me.’ </a:t>
            </a:r>
            <a:r>
              <a:rPr lang="en-US" baseline="30000" dirty="0">
                <a:effectLst/>
              </a:rPr>
              <a:t>10</a:t>
            </a:r>
            <a:r>
              <a:rPr lang="en-US" dirty="0">
                <a:effectLst/>
              </a:rPr>
              <a:t>Jesus said to him, ‘Away with you, Satan! for it is written,</a:t>
            </a:r>
          </a:p>
          <a:p>
            <a:r>
              <a:rPr lang="en-US" dirty="0">
                <a:effectLst/>
              </a:rPr>
              <a:t>“Worship the Lord your God,</a:t>
            </a:r>
          </a:p>
          <a:p>
            <a:r>
              <a:rPr lang="en-US" dirty="0">
                <a:effectLst/>
              </a:rPr>
              <a:t>and serve only him.” ’</a:t>
            </a:r>
          </a:p>
          <a:p>
            <a:r>
              <a:rPr lang="en-US" baseline="30000" dirty="0">
                <a:effectLst/>
              </a:rPr>
              <a:t>11</a:t>
            </a:r>
            <a:r>
              <a:rPr lang="en-US" dirty="0">
                <a:effectLst/>
              </a:rPr>
              <a:t>Then the devil left him, and suddenly angels came and waited on him</a:t>
            </a:r>
            <a:r>
              <a:rPr lang="en-US" b="0" dirty="0">
                <a:effectLst/>
              </a:rPr>
              <a:t>.</a:t>
            </a:r>
          </a:p>
          <a:p>
            <a:pPr>
              <a:lnSpc>
                <a:spcPts val="4800"/>
              </a:lnSpc>
            </a:pPr>
            <a:endParaRPr lang="en-GB" dirty="0"/>
          </a:p>
        </p:txBody>
      </p:sp>
    </p:spTree>
    <p:extLst>
      <p:ext uri="{BB962C8B-B14F-4D97-AF65-F5344CB8AC3E}">
        <p14:creationId xmlns:p14="http://schemas.microsoft.com/office/powerpoint/2010/main" val="3158062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11AAA-2401-6DBC-E952-5E6263D316A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F1C49A-7BD8-D500-DACD-B55CBE0E914B}"/>
              </a:ext>
            </a:extLst>
          </p:cNvPr>
          <p:cNvSpPr>
            <a:spLocks noGrp="1"/>
          </p:cNvSpPr>
          <p:nvPr>
            <p:ph sz="quarter" idx="13"/>
          </p:nvPr>
        </p:nvSpPr>
        <p:spPr>
          <a:xfrm>
            <a:off x="1154113" y="354446"/>
            <a:ext cx="9661525" cy="6149109"/>
          </a:xfrm>
        </p:spPr>
        <p:txBody>
          <a:bodyPr>
            <a:noAutofit/>
          </a:bodyPr>
          <a:lstStyle/>
          <a:p>
            <a:r>
              <a:rPr lang="en-GB" dirty="0"/>
              <a:t>Anthem</a:t>
            </a:r>
          </a:p>
          <a:p>
            <a:r>
              <a:rPr lang="en-GB" dirty="0"/>
              <a:t>Sermon</a:t>
            </a:r>
          </a:p>
        </p:txBody>
      </p:sp>
    </p:spTree>
    <p:extLst>
      <p:ext uri="{BB962C8B-B14F-4D97-AF65-F5344CB8AC3E}">
        <p14:creationId xmlns:p14="http://schemas.microsoft.com/office/powerpoint/2010/main" val="1705743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p:txBody>
          <a:bodyPr/>
          <a:lstStyle/>
          <a:p>
            <a:r>
              <a:rPr lang="en-GB" sz="3600" baseline="30000" dirty="0"/>
              <a:t>1</a:t>
            </a:r>
            <a:r>
              <a:rPr lang="en-GB" sz="3600" dirty="0"/>
              <a:t> Seek ye first the kingdom of God</a:t>
            </a:r>
          </a:p>
          <a:p>
            <a:r>
              <a:rPr lang="en-GB" sz="3600" dirty="0"/>
              <a:t>And His righteousness;</a:t>
            </a:r>
          </a:p>
          <a:p>
            <a:r>
              <a:rPr lang="en-GB" sz="3600" dirty="0"/>
              <a:t>And all these things shall be added unto you.</a:t>
            </a:r>
          </a:p>
          <a:p>
            <a:r>
              <a:rPr lang="en-GB" sz="3600" dirty="0" err="1"/>
              <a:t>Hallelu</a:t>
            </a:r>
            <a:r>
              <a:rPr lang="en-GB" sz="3600" dirty="0"/>
              <a:t>, Hallelujah! </a:t>
            </a:r>
          </a:p>
          <a:p>
            <a:endParaRPr lang="en-GB" sz="3600" dirty="0"/>
          </a:p>
          <a:p>
            <a:r>
              <a:rPr lang="en-GB" sz="3600" baseline="30000" dirty="0"/>
              <a:t>2</a:t>
            </a:r>
            <a:r>
              <a:rPr lang="en-GB" sz="3600" dirty="0"/>
              <a:t> Ask, and it shall be given unto you;</a:t>
            </a:r>
          </a:p>
          <a:p>
            <a:r>
              <a:rPr lang="en-GB" sz="3600" dirty="0"/>
              <a:t>Seek, and you shall find.</a:t>
            </a:r>
          </a:p>
          <a:p>
            <a:r>
              <a:rPr lang="en-GB" sz="3600" dirty="0"/>
              <a:t>Knock, and it shall be opened unto you. </a:t>
            </a:r>
          </a:p>
          <a:p>
            <a:r>
              <a:rPr lang="en-GB" sz="3600" dirty="0" err="1"/>
              <a:t>Hallelu</a:t>
            </a:r>
            <a:r>
              <a:rPr lang="en-GB" sz="3600" dirty="0"/>
              <a:t>, Hallelujah! </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fr-FR" dirty="0" err="1"/>
              <a:t>Hymn</a:t>
            </a:r>
            <a:r>
              <a:rPr lang="fr-FR" dirty="0"/>
              <a:t> - </a:t>
            </a:r>
            <a:r>
              <a:rPr lang="en-GB" dirty="0"/>
              <a:t>Seek Ye First the Kingdom of God</a:t>
            </a:r>
          </a:p>
        </p:txBody>
      </p:sp>
    </p:spTree>
    <p:extLst>
      <p:ext uri="{BB962C8B-B14F-4D97-AF65-F5344CB8AC3E}">
        <p14:creationId xmlns:p14="http://schemas.microsoft.com/office/powerpoint/2010/main" val="3546952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B1904-B85E-4935-9C55-15DDEDA633DE}"/>
              </a:ext>
            </a:extLst>
          </p:cNvPr>
          <p:cNvSpPr>
            <a:spLocks noGrp="1"/>
          </p:cNvSpPr>
          <p:nvPr>
            <p:ph sz="quarter" idx="13"/>
          </p:nvPr>
        </p:nvSpPr>
        <p:spPr/>
        <p:txBody>
          <a:bodyPr/>
          <a:lstStyle/>
          <a:p>
            <a:r>
              <a:rPr lang="en-GB" sz="3600" baseline="30000" dirty="0"/>
              <a:t>3</a:t>
            </a:r>
            <a:r>
              <a:rPr lang="en-GB" sz="3600" dirty="0"/>
              <a:t> Man shall not live by bread alone,</a:t>
            </a:r>
          </a:p>
          <a:p>
            <a:r>
              <a:rPr lang="en-GB" sz="3600" dirty="0"/>
              <a:t>But by every word</a:t>
            </a:r>
          </a:p>
          <a:p>
            <a:r>
              <a:rPr lang="en-GB" sz="3600" dirty="0"/>
              <a:t>That proceeds out from the mouth of God. </a:t>
            </a:r>
          </a:p>
          <a:p>
            <a:r>
              <a:rPr lang="en-GB" sz="3600" dirty="0" err="1"/>
              <a:t>Hallelu</a:t>
            </a:r>
            <a:r>
              <a:rPr lang="en-GB" sz="3600" dirty="0"/>
              <a:t>, Hallelujah! </a:t>
            </a:r>
          </a:p>
        </p:txBody>
      </p:sp>
    </p:spTree>
    <p:extLst>
      <p:ext uri="{BB962C8B-B14F-4D97-AF65-F5344CB8AC3E}">
        <p14:creationId xmlns:p14="http://schemas.microsoft.com/office/powerpoint/2010/main" val="619196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4A4AA-6086-998D-DE63-C3A174ABDB9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FF1662-8980-DEA3-0239-5CB2E0DE3D3A}"/>
              </a:ext>
            </a:extLst>
          </p:cNvPr>
          <p:cNvSpPr>
            <a:spLocks noGrp="1"/>
          </p:cNvSpPr>
          <p:nvPr>
            <p:ph sz="quarter" idx="13"/>
          </p:nvPr>
        </p:nvSpPr>
        <p:spPr>
          <a:xfrm>
            <a:off x="1154113" y="354446"/>
            <a:ext cx="9661525" cy="6149109"/>
          </a:xfrm>
        </p:spPr>
        <p:txBody>
          <a:bodyPr>
            <a:noAutofit/>
          </a:bodyPr>
          <a:lstStyle/>
          <a:p>
            <a:r>
              <a:rPr lang="en-GB" dirty="0"/>
              <a:t>Prayers of intercession</a:t>
            </a:r>
          </a:p>
          <a:p>
            <a:r>
              <a:rPr lang="en-GB" dirty="0"/>
              <a:t>Blessing of the offertory</a:t>
            </a:r>
          </a:p>
          <a:p>
            <a:r>
              <a:rPr lang="en-GB" dirty="0"/>
              <a:t>Lord’s Prayer</a:t>
            </a:r>
          </a:p>
        </p:txBody>
      </p:sp>
    </p:spTree>
    <p:extLst>
      <p:ext uri="{BB962C8B-B14F-4D97-AF65-F5344CB8AC3E}">
        <p14:creationId xmlns:p14="http://schemas.microsoft.com/office/powerpoint/2010/main" val="2843477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pPr>
              <a:spcAft>
                <a:spcPts val="1200"/>
              </a:spcAft>
            </a:pPr>
            <a:r>
              <a:rPr lang="en-GB" sz="4400" baseline="30000" dirty="0"/>
              <a:t>1</a:t>
            </a:r>
            <a:r>
              <a:rPr lang="en-GB" sz="4400" dirty="0"/>
              <a:t> Rejoice, the Lord is King;</a:t>
            </a:r>
          </a:p>
          <a:p>
            <a:pPr>
              <a:spcAft>
                <a:spcPts val="1200"/>
              </a:spcAft>
            </a:pPr>
            <a:r>
              <a:rPr lang="en-GB" sz="4400" dirty="0"/>
              <a:t>You Lord and King adore;</a:t>
            </a:r>
          </a:p>
          <a:p>
            <a:pPr>
              <a:spcAft>
                <a:spcPts val="1200"/>
              </a:spcAft>
            </a:pPr>
            <a:r>
              <a:rPr lang="en-GB" sz="4400" dirty="0"/>
              <a:t>Mortals, give thanks and sing,</a:t>
            </a:r>
          </a:p>
          <a:p>
            <a:pPr>
              <a:spcAft>
                <a:spcPts val="1200"/>
              </a:spcAft>
            </a:pPr>
            <a:r>
              <a:rPr lang="en-GB" sz="4400" dirty="0"/>
              <a:t>And triumph evermore:</a:t>
            </a:r>
          </a:p>
          <a:p>
            <a:pPr>
              <a:spcBef>
                <a:spcPts val="1800"/>
              </a:spcBef>
              <a:spcAft>
                <a:spcPts val="1200"/>
              </a:spcAft>
            </a:pPr>
            <a:r>
              <a:rPr lang="en-GB" sz="4400" dirty="0"/>
              <a:t>			Lift up your heart, lift up your voice;</a:t>
            </a:r>
          </a:p>
          <a:p>
            <a:pPr>
              <a:spcAft>
                <a:spcPts val="1200"/>
              </a:spcAft>
            </a:pPr>
            <a:r>
              <a:rPr lang="en-GB" sz="4400" dirty="0"/>
              <a:t>			Rejoice, again I say, rejoice!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a:t>Hymn 657 Rejoice</a:t>
            </a:r>
            <a:r>
              <a:rPr lang="en-GB" dirty="0"/>
              <a:t>, the Lord is King</a:t>
            </a:r>
          </a:p>
        </p:txBody>
      </p:sp>
    </p:spTree>
    <p:extLst>
      <p:ext uri="{BB962C8B-B14F-4D97-AF65-F5344CB8AC3E}">
        <p14:creationId xmlns:p14="http://schemas.microsoft.com/office/powerpoint/2010/main" val="2484066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spcAft>
                <a:spcPts val="1200"/>
              </a:spcAft>
            </a:pPr>
            <a:r>
              <a:rPr lang="en-GB" sz="4000" baseline="30000" dirty="0"/>
              <a:t>2</a:t>
            </a:r>
            <a:r>
              <a:rPr lang="en-GB" sz="4000" dirty="0"/>
              <a:t> Jesus the Saviour reigns,</a:t>
            </a:r>
          </a:p>
          <a:p>
            <a:pPr>
              <a:spcAft>
                <a:spcPts val="1200"/>
              </a:spcAft>
            </a:pPr>
            <a:r>
              <a:rPr lang="en-GB" sz="4000" dirty="0"/>
              <a:t>The God of truth and love;</a:t>
            </a:r>
          </a:p>
          <a:p>
            <a:pPr>
              <a:spcAft>
                <a:spcPts val="1200"/>
              </a:spcAft>
            </a:pPr>
            <a:r>
              <a:rPr lang="en-GB" sz="4000" dirty="0"/>
              <a:t>When he had purged our stains</a:t>
            </a:r>
          </a:p>
          <a:p>
            <a:pPr>
              <a:spcAft>
                <a:spcPts val="1200"/>
              </a:spcAft>
            </a:pPr>
            <a:r>
              <a:rPr lang="en-GB" sz="4000" dirty="0"/>
              <a:t>He took his seat above.</a:t>
            </a:r>
          </a:p>
          <a:p>
            <a:pPr>
              <a:spcAft>
                <a:spcPts val="1200"/>
              </a:spcAft>
            </a:pPr>
            <a:endParaRPr lang="en-GB" sz="4000" dirty="0"/>
          </a:p>
          <a:p>
            <a:pPr>
              <a:spcAft>
                <a:spcPts val="1200"/>
              </a:spcAft>
            </a:pPr>
            <a:r>
              <a:rPr lang="en-GB" sz="4000" dirty="0"/>
              <a:t>			Lift up your heart, lift up your voice;</a:t>
            </a:r>
          </a:p>
          <a:p>
            <a:pPr>
              <a:spcAft>
                <a:spcPts val="1200"/>
              </a:spcAft>
            </a:pPr>
            <a:r>
              <a:rPr lang="en-GB" sz="4000" dirty="0"/>
              <a:t>			Rejoice, again I say, rejoice!</a:t>
            </a:r>
          </a:p>
        </p:txBody>
      </p:sp>
    </p:spTree>
    <p:extLst>
      <p:ext uri="{BB962C8B-B14F-4D97-AF65-F5344CB8AC3E}">
        <p14:creationId xmlns:p14="http://schemas.microsoft.com/office/powerpoint/2010/main" val="2516855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spcAft>
                <a:spcPts val="1200"/>
              </a:spcAft>
            </a:pPr>
            <a:r>
              <a:rPr lang="en-GB" sz="4000" baseline="30000" dirty="0"/>
              <a:t>3</a:t>
            </a:r>
            <a:r>
              <a:rPr lang="en-GB" sz="4000" dirty="0"/>
              <a:t> His kingdom cannot fail;</a:t>
            </a:r>
          </a:p>
          <a:p>
            <a:pPr>
              <a:spcAft>
                <a:spcPts val="1200"/>
              </a:spcAft>
            </a:pPr>
            <a:r>
              <a:rPr lang="en-GB" sz="4000" dirty="0"/>
              <a:t>He rules o’er earth and heaven;</a:t>
            </a:r>
          </a:p>
          <a:p>
            <a:pPr>
              <a:spcAft>
                <a:spcPts val="1200"/>
              </a:spcAft>
            </a:pPr>
            <a:r>
              <a:rPr lang="en-GB" sz="4000" dirty="0"/>
              <a:t>The keys of death and hell</a:t>
            </a:r>
          </a:p>
          <a:p>
            <a:pPr>
              <a:spcAft>
                <a:spcPts val="1200"/>
              </a:spcAft>
            </a:pPr>
            <a:r>
              <a:rPr lang="en-GB" sz="4000" dirty="0"/>
              <a:t>Are to our Jesus given;</a:t>
            </a:r>
          </a:p>
          <a:p>
            <a:pPr>
              <a:spcAft>
                <a:spcPts val="1200"/>
              </a:spcAft>
            </a:pPr>
            <a:endParaRPr lang="en-GB" sz="4000" dirty="0"/>
          </a:p>
          <a:p>
            <a:pPr>
              <a:spcAft>
                <a:spcPts val="1200"/>
              </a:spcAft>
            </a:pPr>
            <a:r>
              <a:rPr lang="en-GB" sz="4000" dirty="0"/>
              <a:t>			Lift up your heart, lift up your voice;</a:t>
            </a:r>
          </a:p>
          <a:p>
            <a:pPr>
              <a:spcAft>
                <a:spcPts val="1200"/>
              </a:spcAft>
            </a:pPr>
            <a:r>
              <a:rPr lang="en-GB" sz="4000" dirty="0"/>
              <a:t>			Rejoice, again I say, rejoice!</a:t>
            </a:r>
          </a:p>
        </p:txBody>
      </p:sp>
    </p:spTree>
    <p:extLst>
      <p:ext uri="{BB962C8B-B14F-4D97-AF65-F5344CB8AC3E}">
        <p14:creationId xmlns:p14="http://schemas.microsoft.com/office/powerpoint/2010/main" val="1833810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pPr>
              <a:spcAft>
                <a:spcPts val="1200"/>
              </a:spcAft>
            </a:pPr>
            <a:r>
              <a:rPr lang="en-GB" sz="4000" baseline="30000" dirty="0"/>
              <a:t>4</a:t>
            </a:r>
            <a:r>
              <a:rPr lang="en-GB" sz="4000" dirty="0"/>
              <a:t> He sits at God’s right hand</a:t>
            </a:r>
          </a:p>
          <a:p>
            <a:pPr>
              <a:spcAft>
                <a:spcPts val="1200"/>
              </a:spcAft>
            </a:pPr>
            <a:r>
              <a:rPr lang="en-GB" sz="4000" dirty="0"/>
              <a:t>Till all his foe’s submit,</a:t>
            </a:r>
          </a:p>
          <a:p>
            <a:pPr>
              <a:spcAft>
                <a:spcPts val="1200"/>
              </a:spcAft>
            </a:pPr>
            <a:r>
              <a:rPr lang="en-GB" sz="4000" dirty="0"/>
              <a:t>And bow to his command,</a:t>
            </a:r>
          </a:p>
          <a:p>
            <a:pPr>
              <a:spcAft>
                <a:spcPts val="1200"/>
              </a:spcAft>
            </a:pPr>
            <a:r>
              <a:rPr lang="en-GB" sz="4000" dirty="0"/>
              <a:t>And fall beneath his feet:</a:t>
            </a:r>
          </a:p>
          <a:p>
            <a:pPr>
              <a:spcAft>
                <a:spcPts val="1200"/>
              </a:spcAft>
            </a:pPr>
            <a:endParaRPr lang="en-GB" sz="4000" dirty="0"/>
          </a:p>
          <a:p>
            <a:pPr>
              <a:spcAft>
                <a:spcPts val="1200"/>
              </a:spcAft>
            </a:pPr>
            <a:r>
              <a:rPr lang="en-GB" sz="4000" dirty="0"/>
              <a:t>			Lift up your heart, lift up your voice;</a:t>
            </a:r>
          </a:p>
          <a:p>
            <a:pPr>
              <a:spcAft>
                <a:spcPts val="1200"/>
              </a:spcAft>
            </a:pPr>
            <a:r>
              <a:rPr lang="en-GB" sz="4000" dirty="0"/>
              <a:t>			Rejoice, again I say, rejoice!</a:t>
            </a:r>
          </a:p>
        </p:txBody>
      </p:sp>
    </p:spTree>
    <p:extLst>
      <p:ext uri="{BB962C8B-B14F-4D97-AF65-F5344CB8AC3E}">
        <p14:creationId xmlns:p14="http://schemas.microsoft.com/office/powerpoint/2010/main" val="4005005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541337" cy="6431857"/>
          </a:xfrm>
        </p:spPr>
        <p:txBody>
          <a:bodyPr/>
          <a:lstStyle/>
          <a:p>
            <a:pPr>
              <a:lnSpc>
                <a:spcPts val="4600"/>
              </a:lnSpc>
              <a:spcAft>
                <a:spcPts val="1200"/>
              </a:spcAft>
            </a:pPr>
            <a:r>
              <a:rPr lang="en-GB" sz="4000" baseline="30000" dirty="0"/>
              <a:t>5</a:t>
            </a:r>
            <a:r>
              <a:rPr lang="en-GB" sz="4000" dirty="0"/>
              <a:t> Rejoice in glorious hope;</a:t>
            </a:r>
          </a:p>
          <a:p>
            <a:pPr>
              <a:lnSpc>
                <a:spcPts val="4600"/>
              </a:lnSpc>
              <a:spcAft>
                <a:spcPts val="1200"/>
              </a:spcAft>
            </a:pPr>
            <a:r>
              <a:rPr lang="en-GB" sz="4000" dirty="0"/>
              <a:t>Jesus the judge shall come,</a:t>
            </a:r>
          </a:p>
          <a:p>
            <a:pPr>
              <a:lnSpc>
                <a:spcPts val="4600"/>
              </a:lnSpc>
              <a:spcAft>
                <a:spcPts val="1200"/>
              </a:spcAft>
            </a:pPr>
            <a:r>
              <a:rPr lang="en-GB" sz="4000" dirty="0"/>
              <a:t>And take his servants up</a:t>
            </a:r>
          </a:p>
          <a:p>
            <a:pPr>
              <a:lnSpc>
                <a:spcPts val="4600"/>
              </a:lnSpc>
              <a:spcAft>
                <a:spcPts val="1200"/>
              </a:spcAft>
            </a:pPr>
            <a:r>
              <a:rPr lang="en-GB" sz="4000" dirty="0"/>
              <a:t>To their eternal home:</a:t>
            </a:r>
          </a:p>
          <a:p>
            <a:pPr>
              <a:lnSpc>
                <a:spcPts val="4600"/>
              </a:lnSpc>
              <a:spcAft>
                <a:spcPts val="1200"/>
              </a:spcAft>
            </a:pPr>
            <a:endParaRPr lang="en-GB" sz="4000" dirty="0"/>
          </a:p>
          <a:p>
            <a:pPr>
              <a:lnSpc>
                <a:spcPts val="4600"/>
              </a:lnSpc>
              <a:spcAft>
                <a:spcPts val="1200"/>
              </a:spcAft>
            </a:pPr>
            <a:r>
              <a:rPr lang="en-GB" sz="4000" dirty="0"/>
              <a:t>		We soon shall hear the archangel’s voice,</a:t>
            </a:r>
          </a:p>
          <a:p>
            <a:pPr>
              <a:lnSpc>
                <a:spcPts val="4600"/>
              </a:lnSpc>
              <a:spcAft>
                <a:spcPts val="1200"/>
              </a:spcAft>
            </a:pPr>
            <a:r>
              <a:rPr lang="en-GB" sz="4000" dirty="0"/>
              <a:t>		The trump of God shall sound, rejoice!</a:t>
            </a:r>
          </a:p>
        </p:txBody>
      </p:sp>
    </p:spTree>
    <p:extLst>
      <p:ext uri="{BB962C8B-B14F-4D97-AF65-F5344CB8AC3E}">
        <p14:creationId xmlns:p14="http://schemas.microsoft.com/office/powerpoint/2010/main" val="27287611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467</TotalTime>
  <Words>1920</Words>
  <Application>Microsoft Office PowerPoint</Application>
  <PresentationFormat>Widescreen</PresentationFormat>
  <Paragraphs>247</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Phebe.Mann [Dr]</cp:lastModifiedBy>
  <cp:revision>213</cp:revision>
  <dcterms:created xsi:type="dcterms:W3CDTF">2020-12-22T16:57:36Z</dcterms:created>
  <dcterms:modified xsi:type="dcterms:W3CDTF">2026-02-20T07:55:19Z</dcterms:modified>
</cp:coreProperties>
</file>