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942" r:id="rId4"/>
    <p:sldId id="943" r:id="rId5"/>
    <p:sldId id="944" r:id="rId6"/>
    <p:sldId id="945" r:id="rId7"/>
    <p:sldId id="904" r:id="rId8"/>
    <p:sldId id="911" r:id="rId9"/>
    <p:sldId id="905" r:id="rId10"/>
    <p:sldId id="908" r:id="rId11"/>
    <p:sldId id="946" r:id="rId12"/>
    <p:sldId id="947" r:id="rId13"/>
    <p:sldId id="948" r:id="rId14"/>
    <p:sldId id="949" r:id="rId15"/>
    <p:sldId id="950" r:id="rId16"/>
    <p:sldId id="951" r:id="rId17"/>
    <p:sldId id="952" r:id="rId18"/>
    <p:sldId id="953" r:id="rId19"/>
    <p:sldId id="954" r:id="rId20"/>
    <p:sldId id="955" r:id="rId21"/>
    <p:sldId id="956" r:id="rId22"/>
    <p:sldId id="957" r:id="rId23"/>
    <p:sldId id="958" r:id="rId24"/>
    <p:sldId id="959" r:id="rId25"/>
    <p:sldId id="960" r:id="rId26"/>
    <p:sldId id="961" r:id="rId27"/>
    <p:sldId id="962" r:id="rId28"/>
    <p:sldId id="923" r:id="rId29"/>
    <p:sldId id="924" r:id="rId30"/>
    <p:sldId id="963" r:id="rId31"/>
    <p:sldId id="925" r:id="rId32"/>
    <p:sldId id="891"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609" autoAdjust="0"/>
    <p:restoredTop sz="94660" autoAdjust="0"/>
  </p:normalViewPr>
  <p:slideViewPr>
    <p:cSldViewPr snapToGrid="0">
      <p:cViewPr varScale="1">
        <p:scale>
          <a:sx n="52" d="100"/>
          <a:sy n="52" d="100"/>
        </p:scale>
        <p:origin x="53" y="326"/>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06/02/2026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06/02/2026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05267" y="212735"/>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8 February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Rev Claire Wilson</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490179" y="158874"/>
            <a:ext cx="5788701" cy="6463308"/>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269 Jesus shall reign</a:t>
            </a:r>
          </a:p>
          <a:p>
            <a:pPr>
              <a:spcAft>
                <a:spcPts val="600"/>
              </a:spcAft>
            </a:pPr>
            <a:r>
              <a:rPr lang="en-GB" dirty="0"/>
              <a:t>Prayers of Approach and Confession</a:t>
            </a:r>
          </a:p>
          <a:p>
            <a:pPr>
              <a:spcAft>
                <a:spcPts val="600"/>
              </a:spcAft>
            </a:pPr>
            <a:r>
              <a:rPr lang="en-GB" dirty="0"/>
              <a:t>Introduction</a:t>
            </a:r>
          </a:p>
          <a:p>
            <a:pPr>
              <a:spcAft>
                <a:spcPts val="600"/>
              </a:spcAft>
            </a:pPr>
            <a:r>
              <a:rPr lang="en-GB" dirty="0"/>
              <a:t>Hymn 48 Praise and thanksgiving</a:t>
            </a:r>
          </a:p>
          <a:p>
            <a:pPr>
              <a:spcAft>
                <a:spcPts val="600"/>
              </a:spcAft>
            </a:pPr>
            <a:r>
              <a:rPr lang="en-GB" dirty="0"/>
              <a:t>Reading Romans 8: 18-25</a:t>
            </a:r>
          </a:p>
          <a:p>
            <a:pPr>
              <a:spcAft>
                <a:spcPts val="600"/>
              </a:spcAft>
            </a:pPr>
            <a:r>
              <a:rPr lang="en-GB" dirty="0"/>
              <a:t>Choir Anthem</a:t>
            </a:r>
          </a:p>
          <a:p>
            <a:pPr>
              <a:spcAft>
                <a:spcPts val="600"/>
              </a:spcAft>
            </a:pPr>
            <a:r>
              <a:rPr lang="en-GB" dirty="0"/>
              <a:t>Reading Matthew 6:25-34</a:t>
            </a:r>
          </a:p>
          <a:p>
            <a:pPr>
              <a:spcAft>
                <a:spcPts val="600"/>
              </a:spcAft>
            </a:pPr>
            <a:r>
              <a:rPr lang="en-GB" dirty="0"/>
              <a:t>Hymn 586 All my hope on God is founded </a:t>
            </a:r>
          </a:p>
          <a:p>
            <a:pPr>
              <a:spcAft>
                <a:spcPts val="600"/>
              </a:spcAft>
            </a:pPr>
            <a:r>
              <a:rPr lang="en-GB" dirty="0"/>
              <a:t>Sermon</a:t>
            </a:r>
          </a:p>
          <a:p>
            <a:pPr>
              <a:spcAft>
                <a:spcPts val="600"/>
              </a:spcAft>
            </a:pPr>
            <a:r>
              <a:rPr lang="en-GB" dirty="0"/>
              <a:t>Prayers of Intercession, Blessing the Offertory and the Lord’s Prayer</a:t>
            </a:r>
          </a:p>
          <a:p>
            <a:pPr>
              <a:spcAft>
                <a:spcPts val="600"/>
              </a:spcAft>
            </a:pPr>
            <a:r>
              <a:rPr lang="en-GB" dirty="0"/>
              <a:t>Hymn 447 I come with joy to meet my Lord </a:t>
            </a:r>
          </a:p>
          <a:p>
            <a:pPr>
              <a:spcAft>
                <a:spcPts val="600"/>
              </a:spcAft>
            </a:pPr>
            <a:r>
              <a:rPr lang="en-GB" dirty="0"/>
              <a:t>Sacrament of Holy Communion</a:t>
            </a:r>
          </a:p>
          <a:p>
            <a:pPr>
              <a:spcAft>
                <a:spcPts val="600"/>
              </a:spcAft>
            </a:pPr>
            <a:r>
              <a:rPr lang="en-GB" dirty="0"/>
              <a:t>Hymn 249 I heard the voice of Jesus say</a:t>
            </a:r>
          </a:p>
          <a:p>
            <a:pPr>
              <a:spcAft>
                <a:spcPts val="600"/>
              </a:spcAft>
            </a:pPr>
            <a:r>
              <a:rPr lang="en-GB"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10627097" cy="5500254"/>
          </a:xfrm>
        </p:spPr>
        <p:txBody>
          <a:bodyPr/>
          <a:lstStyle/>
          <a:p>
            <a:r>
              <a:rPr lang="en-GB" sz="4000" baseline="30000" dirty="0"/>
              <a:t>1</a:t>
            </a:r>
            <a:r>
              <a:rPr lang="en-GB" sz="4000" dirty="0"/>
              <a:t> Jesus shall reign </a:t>
            </a:r>
            <a:r>
              <a:rPr lang="en-GB" sz="4000" dirty="0" err="1"/>
              <a:t>where'er</a:t>
            </a:r>
            <a:r>
              <a:rPr lang="en-GB" sz="4000" dirty="0"/>
              <a:t> the sun</a:t>
            </a:r>
          </a:p>
          <a:p>
            <a:r>
              <a:rPr lang="en-GB" sz="4000" dirty="0"/>
              <a:t>does his successive journeys run;</a:t>
            </a:r>
          </a:p>
          <a:p>
            <a:r>
              <a:rPr lang="en-GB" sz="4000" dirty="0"/>
              <a:t>his kingdom stretch from shore to shore,</a:t>
            </a:r>
          </a:p>
          <a:p>
            <a:r>
              <a:rPr lang="en-GB" sz="4000" dirty="0"/>
              <a:t>till moons shall wax and wane no more.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269 Jesus shall reign</a:t>
            </a:r>
          </a:p>
        </p:txBody>
      </p:sp>
    </p:spTree>
    <p:extLst>
      <p:ext uri="{BB962C8B-B14F-4D97-AF65-F5344CB8AC3E}">
        <p14:creationId xmlns:p14="http://schemas.microsoft.com/office/powerpoint/2010/main" val="2186803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49E5D5B-2A90-1554-3680-4011164219E7}"/>
              </a:ext>
            </a:extLst>
          </p:cNvPr>
          <p:cNvSpPr>
            <a:spLocks noGrp="1"/>
          </p:cNvSpPr>
          <p:nvPr>
            <p:ph sz="quarter" idx="13"/>
          </p:nvPr>
        </p:nvSpPr>
        <p:spPr>
          <a:xfrm>
            <a:off x="868217" y="117764"/>
            <a:ext cx="11077040" cy="6622472"/>
          </a:xfrm>
        </p:spPr>
        <p:txBody>
          <a:bodyPr/>
          <a:lstStyle/>
          <a:p>
            <a:r>
              <a:rPr lang="en-GB" sz="3600" baseline="30000" dirty="0"/>
              <a:t>2</a:t>
            </a:r>
            <a:r>
              <a:rPr lang="en-GB" sz="3600" dirty="0"/>
              <a:t> For him shall endless prayer be made,</a:t>
            </a:r>
          </a:p>
          <a:p>
            <a:r>
              <a:rPr lang="en-GB" sz="3600" dirty="0"/>
              <a:t>and praises throng to crown his head;</a:t>
            </a:r>
          </a:p>
          <a:p>
            <a:r>
              <a:rPr lang="en-GB" sz="3600" dirty="0"/>
              <a:t>his name like sweet perfume shall rise</a:t>
            </a:r>
          </a:p>
          <a:p>
            <a:r>
              <a:rPr lang="en-GB" sz="3600" dirty="0"/>
              <a:t>with every morning sacrifice.</a:t>
            </a:r>
          </a:p>
          <a:p>
            <a:endParaRPr lang="en-GB" sz="3600" dirty="0"/>
          </a:p>
          <a:p>
            <a:r>
              <a:rPr lang="en-GB" sz="3600" baseline="30000" dirty="0"/>
              <a:t>3</a:t>
            </a:r>
            <a:r>
              <a:rPr lang="en-GB" sz="3600" dirty="0"/>
              <a:t> People and realms of every tongue</a:t>
            </a:r>
          </a:p>
          <a:p>
            <a:r>
              <a:rPr lang="en-GB" sz="3600" dirty="0"/>
              <a:t>dwell on his love with sweetest song;</a:t>
            </a:r>
          </a:p>
          <a:p>
            <a:r>
              <a:rPr lang="en-GB" sz="3600" dirty="0"/>
              <a:t>and infant voices shall proclaim</a:t>
            </a:r>
          </a:p>
          <a:p>
            <a:r>
              <a:rPr lang="en-GB" sz="3600" dirty="0"/>
              <a:t>their early blessings on his name.</a:t>
            </a:r>
          </a:p>
        </p:txBody>
      </p:sp>
    </p:spTree>
    <p:extLst>
      <p:ext uri="{BB962C8B-B14F-4D97-AF65-F5344CB8AC3E}">
        <p14:creationId xmlns:p14="http://schemas.microsoft.com/office/powerpoint/2010/main" val="2062816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49E5D5B-2A90-1554-3680-4011164219E7}"/>
              </a:ext>
            </a:extLst>
          </p:cNvPr>
          <p:cNvSpPr>
            <a:spLocks noGrp="1"/>
          </p:cNvSpPr>
          <p:nvPr>
            <p:ph sz="quarter" idx="13"/>
          </p:nvPr>
        </p:nvSpPr>
        <p:spPr/>
        <p:txBody>
          <a:bodyPr/>
          <a:lstStyle/>
          <a:p>
            <a:r>
              <a:rPr lang="en-GB" sz="3600" baseline="30000" dirty="0"/>
              <a:t>4</a:t>
            </a:r>
            <a:r>
              <a:rPr lang="en-GB" sz="3600" dirty="0"/>
              <a:t> Blessings abound </a:t>
            </a:r>
            <a:r>
              <a:rPr lang="en-GB" sz="3600" dirty="0" err="1"/>
              <a:t>where'er</a:t>
            </a:r>
            <a:r>
              <a:rPr lang="en-GB" sz="3600" dirty="0"/>
              <a:t> he reigns;</a:t>
            </a:r>
          </a:p>
          <a:p>
            <a:r>
              <a:rPr lang="en-GB" sz="3600" dirty="0"/>
              <a:t>the prisoners leap to lose their chains,</a:t>
            </a:r>
          </a:p>
          <a:p>
            <a:r>
              <a:rPr lang="en-GB" sz="3600" dirty="0"/>
              <a:t>the weary find eternal rest,</a:t>
            </a:r>
          </a:p>
          <a:p>
            <a:r>
              <a:rPr lang="en-GB" sz="3600" dirty="0"/>
              <a:t>and all who suffer want are blest.</a:t>
            </a:r>
          </a:p>
          <a:p>
            <a:endParaRPr lang="en-GB" sz="3600" dirty="0"/>
          </a:p>
          <a:p>
            <a:r>
              <a:rPr lang="en-GB" sz="3600" baseline="30000" dirty="0"/>
              <a:t>5</a:t>
            </a:r>
            <a:r>
              <a:rPr lang="en-GB" sz="3600" dirty="0"/>
              <a:t> Let every creature rise and bring</a:t>
            </a:r>
          </a:p>
          <a:p>
            <a:r>
              <a:rPr lang="en-GB" sz="3600" dirty="0"/>
              <a:t>peculiar honours to our King;</a:t>
            </a:r>
          </a:p>
          <a:p>
            <a:r>
              <a:rPr lang="en-GB" sz="3600" dirty="0"/>
              <a:t>angels descend with songs again,</a:t>
            </a:r>
          </a:p>
          <a:p>
            <a:r>
              <a:rPr lang="en-GB" sz="3600" dirty="0"/>
              <a:t>and earth repeat the loud Amen. </a:t>
            </a:r>
          </a:p>
        </p:txBody>
      </p:sp>
    </p:spTree>
    <p:extLst>
      <p:ext uri="{BB962C8B-B14F-4D97-AF65-F5344CB8AC3E}">
        <p14:creationId xmlns:p14="http://schemas.microsoft.com/office/powerpoint/2010/main" val="4106449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CD60E-C0F0-9860-7684-4668FDA4FEA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2798B3-F100-B05A-054A-537485F56CB2}"/>
              </a:ext>
            </a:extLst>
          </p:cNvPr>
          <p:cNvSpPr>
            <a:spLocks noGrp="1"/>
          </p:cNvSpPr>
          <p:nvPr>
            <p:ph sz="quarter" idx="13"/>
          </p:nvPr>
        </p:nvSpPr>
        <p:spPr>
          <a:xfrm>
            <a:off x="1154113" y="354446"/>
            <a:ext cx="9661525" cy="6149109"/>
          </a:xfrm>
        </p:spPr>
        <p:txBody>
          <a:bodyPr>
            <a:noAutofit/>
          </a:bodyPr>
          <a:lstStyle/>
          <a:p>
            <a:r>
              <a:rPr lang="en-GB" dirty="0"/>
              <a:t>Prayers of Approach and Confession</a:t>
            </a:r>
          </a:p>
          <a:p>
            <a:r>
              <a:rPr lang="en-GB" dirty="0"/>
              <a:t>Introduction</a:t>
            </a:r>
          </a:p>
        </p:txBody>
      </p:sp>
    </p:spTree>
    <p:extLst>
      <p:ext uri="{BB962C8B-B14F-4D97-AF65-F5344CB8AC3E}">
        <p14:creationId xmlns:p14="http://schemas.microsoft.com/office/powerpoint/2010/main" val="3878783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a:xfrm>
            <a:off x="868217" y="1034473"/>
            <a:ext cx="9827491" cy="5500254"/>
          </a:xfrm>
        </p:spPr>
        <p:txBody>
          <a:bodyPr>
            <a:normAutofit/>
          </a:bodyPr>
          <a:lstStyle/>
          <a:p>
            <a:r>
              <a:rPr lang="en-GB" baseline="30000" dirty="0"/>
              <a:t>1</a:t>
            </a:r>
            <a:r>
              <a:rPr lang="en-GB" dirty="0"/>
              <a:t> Praise and thanksgiving,</a:t>
            </a:r>
          </a:p>
          <a:p>
            <a:r>
              <a:rPr lang="en-GB" dirty="0"/>
              <a:t>Father, we offer,</a:t>
            </a:r>
          </a:p>
          <a:p>
            <a:r>
              <a:rPr lang="en-GB" dirty="0"/>
              <a:t>For all things living</a:t>
            </a:r>
          </a:p>
          <a:p>
            <a:r>
              <a:rPr lang="en-GB" dirty="0"/>
              <a:t>You have made good;</a:t>
            </a:r>
          </a:p>
          <a:p>
            <a:r>
              <a:rPr lang="en-GB" dirty="0"/>
              <a:t>Harvest of sown fields,</a:t>
            </a:r>
          </a:p>
          <a:p>
            <a:r>
              <a:rPr lang="en-GB" dirty="0"/>
              <a:t>Fruits of the orchard,</a:t>
            </a:r>
          </a:p>
          <a:p>
            <a:r>
              <a:rPr lang="en-GB" dirty="0"/>
              <a:t>Hay from the mown fields,</a:t>
            </a:r>
          </a:p>
          <a:p>
            <a:r>
              <a:rPr lang="en-GB" dirty="0"/>
              <a:t>blossom and wood.</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a:xfrm>
            <a:off x="868363" y="138113"/>
            <a:ext cx="9826625" cy="803275"/>
          </a:xfrm>
        </p:spPr>
        <p:txBody>
          <a:bodyPr>
            <a:normAutofit/>
          </a:bodyPr>
          <a:lstStyle/>
          <a:p>
            <a:r>
              <a:rPr lang="en-GB" dirty="0"/>
              <a:t>Hymn 48 Praise and Thanksgiving</a:t>
            </a:r>
          </a:p>
        </p:txBody>
      </p:sp>
    </p:spTree>
    <p:extLst>
      <p:ext uri="{BB962C8B-B14F-4D97-AF65-F5344CB8AC3E}">
        <p14:creationId xmlns:p14="http://schemas.microsoft.com/office/powerpoint/2010/main" val="1625441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992CB-0BE2-E95A-86D5-B0C8BC12EF6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CF9E63D-C4AA-707C-9799-55BF2CB1BAC4}"/>
              </a:ext>
            </a:extLst>
          </p:cNvPr>
          <p:cNvSpPr>
            <a:spLocks noGrp="1"/>
          </p:cNvSpPr>
          <p:nvPr>
            <p:ph sz="quarter" idx="13"/>
          </p:nvPr>
        </p:nvSpPr>
        <p:spPr/>
        <p:txBody>
          <a:bodyPr/>
          <a:lstStyle/>
          <a:p>
            <a:pPr>
              <a:spcAft>
                <a:spcPts val="300"/>
              </a:spcAft>
            </a:pPr>
            <a:r>
              <a:rPr lang="en-GB" sz="4000" baseline="30000" dirty="0"/>
              <a:t>2</a:t>
            </a:r>
            <a:r>
              <a:rPr lang="en-GB" sz="4000" dirty="0"/>
              <a:t> Lord, bless the labour</a:t>
            </a:r>
          </a:p>
          <a:p>
            <a:pPr>
              <a:spcAft>
                <a:spcPts val="300"/>
              </a:spcAft>
            </a:pPr>
            <a:r>
              <a:rPr lang="en-GB" sz="4000" dirty="0"/>
              <a:t>We bring to serve you,</a:t>
            </a:r>
          </a:p>
          <a:p>
            <a:pPr>
              <a:spcAft>
                <a:spcPts val="300"/>
              </a:spcAft>
            </a:pPr>
            <a:r>
              <a:rPr lang="en-GB" sz="4000" dirty="0"/>
              <a:t>That with our neighbour</a:t>
            </a:r>
          </a:p>
          <a:p>
            <a:pPr>
              <a:spcAft>
                <a:spcPts val="300"/>
              </a:spcAft>
            </a:pPr>
            <a:r>
              <a:rPr lang="en-GB" sz="4000" dirty="0"/>
              <a:t>we may be fed.</a:t>
            </a:r>
          </a:p>
          <a:p>
            <a:pPr>
              <a:spcAft>
                <a:spcPts val="300"/>
              </a:spcAft>
            </a:pPr>
            <a:r>
              <a:rPr lang="en-GB" sz="4000" dirty="0"/>
              <a:t>Sowing or tilling,</a:t>
            </a:r>
          </a:p>
          <a:p>
            <a:pPr>
              <a:spcAft>
                <a:spcPts val="300"/>
              </a:spcAft>
            </a:pPr>
            <a:r>
              <a:rPr lang="en-GB" sz="4000" dirty="0"/>
              <a:t>We would work with you;</a:t>
            </a:r>
          </a:p>
          <a:p>
            <a:pPr>
              <a:spcAft>
                <a:spcPts val="300"/>
              </a:spcAft>
            </a:pPr>
            <a:r>
              <a:rPr lang="en-GB" sz="4000" dirty="0"/>
              <a:t>Harvesting, milling,</a:t>
            </a:r>
          </a:p>
          <a:p>
            <a:pPr>
              <a:spcAft>
                <a:spcPts val="300"/>
              </a:spcAft>
            </a:pPr>
            <a:r>
              <a:rPr lang="en-GB" sz="4000" dirty="0"/>
              <a:t>For daily bread.</a:t>
            </a:r>
          </a:p>
        </p:txBody>
      </p:sp>
    </p:spTree>
    <p:extLst>
      <p:ext uri="{BB962C8B-B14F-4D97-AF65-F5344CB8AC3E}">
        <p14:creationId xmlns:p14="http://schemas.microsoft.com/office/powerpoint/2010/main" val="321050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8CE352C-C8EC-CB23-E3FF-F0368C9A631F}"/>
              </a:ext>
            </a:extLst>
          </p:cNvPr>
          <p:cNvSpPr>
            <a:spLocks noGrp="1"/>
          </p:cNvSpPr>
          <p:nvPr>
            <p:ph sz="quarter" idx="13"/>
          </p:nvPr>
        </p:nvSpPr>
        <p:spPr/>
        <p:txBody>
          <a:bodyPr/>
          <a:lstStyle/>
          <a:p>
            <a:pPr>
              <a:spcAft>
                <a:spcPts val="300"/>
              </a:spcAft>
            </a:pPr>
            <a:r>
              <a:rPr lang="en-GB" sz="4000" baseline="30000" dirty="0"/>
              <a:t>3</a:t>
            </a:r>
            <a:r>
              <a:rPr lang="en-GB" sz="4000" dirty="0"/>
              <a:t> Father, providing</a:t>
            </a:r>
          </a:p>
          <a:p>
            <a:pPr>
              <a:spcAft>
                <a:spcPts val="300"/>
              </a:spcAft>
            </a:pPr>
            <a:r>
              <a:rPr lang="en-GB" sz="4000" dirty="0"/>
              <a:t>Food for your children,</a:t>
            </a:r>
          </a:p>
          <a:p>
            <a:pPr>
              <a:spcAft>
                <a:spcPts val="300"/>
              </a:spcAft>
            </a:pPr>
            <a:r>
              <a:rPr lang="en-GB" sz="4000" dirty="0"/>
              <a:t>Your wisdom guiding</a:t>
            </a:r>
          </a:p>
          <a:p>
            <a:pPr>
              <a:spcAft>
                <a:spcPts val="300"/>
              </a:spcAft>
            </a:pPr>
            <a:r>
              <a:rPr lang="en-GB" sz="4000" dirty="0"/>
              <a:t>Teaches us share</a:t>
            </a:r>
          </a:p>
          <a:p>
            <a:pPr>
              <a:spcAft>
                <a:spcPts val="300"/>
              </a:spcAft>
            </a:pPr>
            <a:r>
              <a:rPr lang="en-GB" sz="4000" dirty="0"/>
              <a:t>One with another,</a:t>
            </a:r>
          </a:p>
          <a:p>
            <a:pPr>
              <a:spcAft>
                <a:spcPts val="300"/>
              </a:spcAft>
            </a:pPr>
            <a:r>
              <a:rPr lang="en-GB" sz="4000" dirty="0"/>
              <a:t>So that, rejoicing</a:t>
            </a:r>
          </a:p>
          <a:p>
            <a:pPr>
              <a:spcAft>
                <a:spcPts val="300"/>
              </a:spcAft>
            </a:pPr>
            <a:r>
              <a:rPr lang="en-GB" sz="4000" dirty="0"/>
              <a:t>With us, our brother</a:t>
            </a:r>
          </a:p>
          <a:p>
            <a:pPr>
              <a:spcAft>
                <a:spcPts val="300"/>
              </a:spcAft>
            </a:pPr>
            <a:r>
              <a:rPr lang="en-GB" sz="4000" dirty="0"/>
              <a:t>May know your care.</a:t>
            </a:r>
          </a:p>
        </p:txBody>
      </p:sp>
    </p:spTree>
    <p:extLst>
      <p:ext uri="{BB962C8B-B14F-4D97-AF65-F5344CB8AC3E}">
        <p14:creationId xmlns:p14="http://schemas.microsoft.com/office/powerpoint/2010/main" val="103259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3341E-7F16-E7CE-6ECB-A2CB09FA7EA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49A1ACF-0079-283B-732C-747E7458D3E9}"/>
              </a:ext>
            </a:extLst>
          </p:cNvPr>
          <p:cNvSpPr>
            <a:spLocks noGrp="1"/>
          </p:cNvSpPr>
          <p:nvPr>
            <p:ph sz="quarter" idx="13"/>
          </p:nvPr>
        </p:nvSpPr>
        <p:spPr/>
        <p:txBody>
          <a:bodyPr/>
          <a:lstStyle/>
          <a:p>
            <a:pPr>
              <a:spcAft>
                <a:spcPts val="300"/>
              </a:spcAft>
            </a:pPr>
            <a:r>
              <a:rPr lang="en-GB" sz="4000" baseline="30000" dirty="0"/>
              <a:t>4</a:t>
            </a:r>
            <a:r>
              <a:rPr lang="en-GB" sz="4000" dirty="0"/>
              <a:t> Then will your blessing</a:t>
            </a:r>
          </a:p>
          <a:p>
            <a:pPr>
              <a:spcAft>
                <a:spcPts val="300"/>
              </a:spcAft>
            </a:pPr>
            <a:r>
              <a:rPr lang="en-GB" sz="4000" dirty="0"/>
              <a:t>Reach every people;</a:t>
            </a:r>
          </a:p>
          <a:p>
            <a:pPr>
              <a:spcAft>
                <a:spcPts val="300"/>
              </a:spcAft>
            </a:pPr>
            <a:r>
              <a:rPr lang="en-GB" sz="4000" dirty="0"/>
              <a:t>Each one confessing</a:t>
            </a:r>
          </a:p>
          <a:p>
            <a:pPr>
              <a:spcAft>
                <a:spcPts val="300"/>
              </a:spcAft>
            </a:pPr>
            <a:r>
              <a:rPr lang="en-GB" sz="4000" dirty="0"/>
              <a:t>Your gracious hand.</a:t>
            </a:r>
          </a:p>
          <a:p>
            <a:pPr>
              <a:spcAft>
                <a:spcPts val="300"/>
              </a:spcAft>
            </a:pPr>
            <a:r>
              <a:rPr lang="en-GB" sz="4000" dirty="0"/>
              <a:t>When you are reigning</a:t>
            </a:r>
          </a:p>
          <a:p>
            <a:pPr>
              <a:spcAft>
                <a:spcPts val="300"/>
              </a:spcAft>
            </a:pPr>
            <a:r>
              <a:rPr lang="en-GB" sz="4000" dirty="0"/>
              <a:t>No one will hunger:</a:t>
            </a:r>
          </a:p>
          <a:p>
            <a:pPr>
              <a:spcAft>
                <a:spcPts val="300"/>
              </a:spcAft>
            </a:pPr>
            <a:r>
              <a:rPr lang="en-GB" sz="4000" dirty="0"/>
              <a:t>Your love sustaining</a:t>
            </a:r>
          </a:p>
          <a:p>
            <a:pPr>
              <a:spcAft>
                <a:spcPts val="300"/>
              </a:spcAft>
            </a:pPr>
            <a:r>
              <a:rPr lang="en-GB" sz="4000" dirty="0"/>
              <a:t>Fruitful the land. </a:t>
            </a:r>
          </a:p>
        </p:txBody>
      </p:sp>
    </p:spTree>
    <p:extLst>
      <p:ext uri="{BB962C8B-B14F-4D97-AF65-F5344CB8AC3E}">
        <p14:creationId xmlns:p14="http://schemas.microsoft.com/office/powerpoint/2010/main" val="4068214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155681" cy="5500254"/>
          </a:xfrm>
        </p:spPr>
        <p:txBody>
          <a:bodyPr/>
          <a:lstStyle/>
          <a:p>
            <a:r>
              <a:rPr lang="en-GB" dirty="0">
                <a:solidFill>
                  <a:schemeClr val="tx1">
                    <a:lumMod val="75000"/>
                  </a:schemeClr>
                </a:solidFill>
              </a:rPr>
              <a:t>Future Glory</a:t>
            </a:r>
          </a:p>
          <a:p>
            <a:endParaRPr lang="en-GB" sz="3600" dirty="0"/>
          </a:p>
          <a:p>
            <a:r>
              <a:rPr lang="en-GB" sz="3600" baseline="30000" dirty="0"/>
              <a:t>18</a:t>
            </a:r>
            <a:r>
              <a:rPr lang="en-GB" sz="3600" dirty="0"/>
              <a:t> I consider that the sufferings of this present time are not worth comparing with the glory about to be revealed to us. </a:t>
            </a:r>
            <a:r>
              <a:rPr lang="en-GB" sz="3600" baseline="30000" dirty="0"/>
              <a:t>19</a:t>
            </a:r>
            <a:r>
              <a:rPr lang="en-GB" sz="3600" dirty="0"/>
              <a:t> For the creation waits with eager longing for the revealing of the children of God; </a:t>
            </a:r>
            <a:r>
              <a:rPr lang="en-GB" sz="3600" baseline="30000" dirty="0"/>
              <a:t>20</a:t>
            </a:r>
            <a:r>
              <a:rPr lang="en-GB" sz="3600" dirty="0"/>
              <a:t> for the creation was subjected to futility, not of its own will but by the will of the one who subjected it, in hope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354552" y="138113"/>
            <a:ext cx="11154698" cy="803275"/>
          </a:xfrm>
        </p:spPr>
        <p:txBody>
          <a:bodyPr>
            <a:normAutofit/>
          </a:bodyPr>
          <a:lstStyle/>
          <a:p>
            <a:r>
              <a:rPr lang="en-GB" dirty="0"/>
              <a:t>Romans 8 18-25</a:t>
            </a:r>
          </a:p>
        </p:txBody>
      </p:sp>
    </p:spTree>
    <p:extLst>
      <p:ext uri="{BB962C8B-B14F-4D97-AF65-F5344CB8AC3E}">
        <p14:creationId xmlns:p14="http://schemas.microsoft.com/office/powerpoint/2010/main" val="2320053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DA44A8B-3A97-AA5A-B33F-420911551BA1}"/>
              </a:ext>
            </a:extLst>
          </p:cNvPr>
          <p:cNvSpPr>
            <a:spLocks noGrp="1"/>
          </p:cNvSpPr>
          <p:nvPr>
            <p:ph sz="quarter" idx="13"/>
          </p:nvPr>
        </p:nvSpPr>
        <p:spPr/>
        <p:txBody>
          <a:bodyPr/>
          <a:lstStyle/>
          <a:p>
            <a:r>
              <a:rPr lang="en-GB" sz="3600" baseline="30000" dirty="0"/>
              <a:t>21</a:t>
            </a:r>
            <a:r>
              <a:rPr lang="en-GB" sz="3600" dirty="0"/>
              <a:t> that the creation itself will be set free from its bondage to decay and will obtain the freedom of the glory of the children of God. </a:t>
            </a:r>
            <a:r>
              <a:rPr lang="en-GB" sz="3600" baseline="30000" dirty="0"/>
              <a:t>22</a:t>
            </a:r>
            <a:r>
              <a:rPr lang="en-GB" sz="3600" dirty="0"/>
              <a:t> We know that the whole creation has been groaning in labour pains until now; </a:t>
            </a:r>
            <a:r>
              <a:rPr lang="en-GB" sz="3600" baseline="30000" dirty="0"/>
              <a:t>23</a:t>
            </a:r>
            <a:r>
              <a:rPr lang="en-GB" sz="3600" dirty="0"/>
              <a:t> and not only the creation, but we ourselves, who have the first fruits of the Spirit, groan inwardly while we wait for adoption, the redemption of our bodies. </a:t>
            </a:r>
            <a:r>
              <a:rPr lang="en-GB" sz="3600" baseline="30000" dirty="0"/>
              <a:t>24</a:t>
            </a:r>
            <a:r>
              <a:rPr lang="en-GB" sz="3600" dirty="0"/>
              <a:t> For in hope we were saved. Now hope that is seen is not hope. For who hopes for what is seen? </a:t>
            </a:r>
            <a:r>
              <a:rPr lang="en-GB" sz="3600" baseline="30000" dirty="0"/>
              <a:t>25</a:t>
            </a:r>
            <a:r>
              <a:rPr lang="en-GB" sz="3600" dirty="0"/>
              <a:t> But if we hope for what we do not see, we wait for it with patience.</a:t>
            </a:r>
          </a:p>
        </p:txBody>
      </p:sp>
    </p:spTree>
    <p:extLst>
      <p:ext uri="{BB962C8B-B14F-4D97-AF65-F5344CB8AC3E}">
        <p14:creationId xmlns:p14="http://schemas.microsoft.com/office/powerpoint/2010/main" val="574203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4CDD9-C84E-41E0-115C-BF76FA64C5F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E0CCB8-4281-D9CC-C06C-5FC10F034BAC}"/>
              </a:ext>
            </a:extLst>
          </p:cNvPr>
          <p:cNvSpPr>
            <a:spLocks noGrp="1"/>
          </p:cNvSpPr>
          <p:nvPr>
            <p:ph sz="quarter" idx="13"/>
          </p:nvPr>
        </p:nvSpPr>
        <p:spPr>
          <a:xfrm>
            <a:off x="1154113" y="354446"/>
            <a:ext cx="9661525" cy="6149109"/>
          </a:xfrm>
        </p:spPr>
        <p:txBody>
          <a:bodyPr>
            <a:noAutofit/>
          </a:bodyPr>
          <a:lstStyle/>
          <a:p>
            <a:r>
              <a:rPr lang="en-GB" dirty="0"/>
              <a:t>Choir Anthem</a:t>
            </a:r>
          </a:p>
        </p:txBody>
      </p:sp>
    </p:spTree>
    <p:extLst>
      <p:ext uri="{BB962C8B-B14F-4D97-AF65-F5344CB8AC3E}">
        <p14:creationId xmlns:p14="http://schemas.microsoft.com/office/powerpoint/2010/main" val="2496536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155681" cy="5500254"/>
          </a:xfrm>
        </p:spPr>
        <p:txBody>
          <a:bodyPr/>
          <a:lstStyle/>
          <a:p>
            <a:r>
              <a:rPr lang="en-GB" dirty="0">
                <a:solidFill>
                  <a:schemeClr val="tx1">
                    <a:lumMod val="75000"/>
                  </a:schemeClr>
                </a:solidFill>
              </a:rPr>
              <a:t>Do Not Worry</a:t>
            </a:r>
          </a:p>
          <a:p>
            <a:endParaRPr lang="en-GB" sz="3600" dirty="0"/>
          </a:p>
          <a:p>
            <a:r>
              <a:rPr lang="en-GB" sz="3600" baseline="30000" dirty="0"/>
              <a:t>25</a:t>
            </a:r>
            <a:r>
              <a:rPr lang="en-GB" sz="3600" dirty="0"/>
              <a:t>  ‘Therefore I tell you, do not worry about your life, what you will eat or what you will drink, or about your body, what you will wear. Is not life more than food, and the body more than clothing? </a:t>
            </a:r>
            <a:r>
              <a:rPr lang="en-GB" sz="3600" baseline="30000" dirty="0"/>
              <a:t>26</a:t>
            </a:r>
            <a:r>
              <a:rPr lang="en-GB" sz="3600" dirty="0"/>
              <a:t> Look at the birds of the air; they neither sow nor reap nor gather into barns, and yet your heavenly Father feeds them. Are you not of more value than they?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354552" y="138113"/>
            <a:ext cx="11154698" cy="803275"/>
          </a:xfrm>
        </p:spPr>
        <p:txBody>
          <a:bodyPr>
            <a:normAutofit/>
          </a:bodyPr>
          <a:lstStyle/>
          <a:p>
            <a:r>
              <a:rPr lang="en-GB" dirty="0"/>
              <a:t>Matthew 6:25-34</a:t>
            </a:r>
          </a:p>
        </p:txBody>
      </p:sp>
    </p:spTree>
    <p:extLst>
      <p:ext uri="{BB962C8B-B14F-4D97-AF65-F5344CB8AC3E}">
        <p14:creationId xmlns:p14="http://schemas.microsoft.com/office/powerpoint/2010/main" val="4237030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DA44A8B-3A97-AA5A-B33F-420911551BA1}"/>
              </a:ext>
            </a:extLst>
          </p:cNvPr>
          <p:cNvSpPr>
            <a:spLocks noGrp="1"/>
          </p:cNvSpPr>
          <p:nvPr>
            <p:ph sz="quarter" idx="13"/>
          </p:nvPr>
        </p:nvSpPr>
        <p:spPr/>
        <p:txBody>
          <a:bodyPr/>
          <a:lstStyle/>
          <a:p>
            <a:r>
              <a:rPr lang="en-GB" sz="3600" baseline="30000" dirty="0"/>
              <a:t>27</a:t>
            </a:r>
            <a:r>
              <a:rPr lang="en-GB" sz="3600" dirty="0"/>
              <a:t> And can any of you by worrying add a single hour to your span of life? </a:t>
            </a:r>
            <a:r>
              <a:rPr lang="en-GB" sz="3600" baseline="30000" dirty="0"/>
              <a:t>28</a:t>
            </a:r>
            <a:r>
              <a:rPr lang="en-GB" sz="3600" dirty="0"/>
              <a:t> And why do you worry about clothing? Consider the lilies of the field, how they grow; they neither toil nor spin, </a:t>
            </a:r>
            <a:r>
              <a:rPr lang="en-GB" sz="3600" baseline="30000" dirty="0"/>
              <a:t>29</a:t>
            </a:r>
            <a:r>
              <a:rPr lang="en-GB" sz="3600" dirty="0"/>
              <a:t> yet I tell you, even Solomon in all his glory was not clothed like one of these. </a:t>
            </a:r>
            <a:r>
              <a:rPr lang="en-GB" sz="3600" baseline="30000" dirty="0"/>
              <a:t>30</a:t>
            </a:r>
            <a:r>
              <a:rPr lang="en-GB" sz="3600" dirty="0"/>
              <a:t> But if God so clothes the grass of the field, which is alive today and tomorrow is thrown into the oven, will he not much more clothe you - you of little faith?</a:t>
            </a:r>
          </a:p>
        </p:txBody>
      </p:sp>
    </p:spTree>
    <p:extLst>
      <p:ext uri="{BB962C8B-B14F-4D97-AF65-F5344CB8AC3E}">
        <p14:creationId xmlns:p14="http://schemas.microsoft.com/office/powerpoint/2010/main" val="2114964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ED5B-AC7E-58D3-0162-66FB4AA04B9C}"/>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8BEBBA1-DF72-10D1-4285-E24666266D46}"/>
              </a:ext>
            </a:extLst>
          </p:cNvPr>
          <p:cNvSpPr>
            <a:spLocks noGrp="1"/>
          </p:cNvSpPr>
          <p:nvPr>
            <p:ph sz="quarter" idx="13"/>
          </p:nvPr>
        </p:nvSpPr>
        <p:spPr/>
        <p:txBody>
          <a:bodyPr/>
          <a:lstStyle/>
          <a:p>
            <a:r>
              <a:rPr lang="en-GB" sz="3600" baseline="30000" dirty="0"/>
              <a:t>31</a:t>
            </a:r>
            <a:r>
              <a:rPr lang="en-GB" sz="3600" dirty="0"/>
              <a:t> Therefore do not worry, saying, “What will we eat?” or “What will we drink?” or “What will we wear?” </a:t>
            </a:r>
            <a:r>
              <a:rPr lang="en-GB" sz="3600" baseline="30000" dirty="0"/>
              <a:t>32</a:t>
            </a:r>
            <a:r>
              <a:rPr lang="en-GB" sz="3600" dirty="0"/>
              <a:t> For it is the Gentiles who strive for all these things; and indeed your heavenly Father knows that you need all these things. </a:t>
            </a:r>
            <a:r>
              <a:rPr lang="en-GB" sz="3600" baseline="30000" dirty="0"/>
              <a:t>33</a:t>
            </a:r>
            <a:r>
              <a:rPr lang="en-GB" sz="3600" dirty="0"/>
              <a:t> But strive first for the kingdom of God and his righteousness, and all these things will be given to you as well. </a:t>
            </a:r>
            <a:r>
              <a:rPr lang="en-GB" sz="3600" baseline="30000" dirty="0"/>
              <a:t>34</a:t>
            </a:r>
            <a:r>
              <a:rPr lang="en-GB" sz="3600" dirty="0"/>
              <a:t> ‘So do not worry about tomorrow, for tomorrow will bring worries of its own. Today’s trouble is enough for today.</a:t>
            </a:r>
          </a:p>
        </p:txBody>
      </p:sp>
    </p:spTree>
    <p:extLst>
      <p:ext uri="{BB962C8B-B14F-4D97-AF65-F5344CB8AC3E}">
        <p14:creationId xmlns:p14="http://schemas.microsoft.com/office/powerpoint/2010/main" val="3726995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baseline="30000" dirty="0"/>
              <a:t>1</a:t>
            </a:r>
            <a:r>
              <a:rPr lang="en-GB" dirty="0"/>
              <a:t> All my hope on God is founded;</a:t>
            </a:r>
          </a:p>
          <a:p>
            <a:r>
              <a:rPr lang="en-GB" dirty="0"/>
              <a:t>he doth still my trust renew.</a:t>
            </a:r>
          </a:p>
          <a:p>
            <a:r>
              <a:rPr lang="en-GB" dirty="0"/>
              <a:t>Me through change and chance he </a:t>
            </a:r>
            <a:r>
              <a:rPr lang="en-GB" dirty="0" err="1"/>
              <a:t>guideth</a:t>
            </a:r>
            <a:r>
              <a:rPr lang="en-GB" dirty="0"/>
              <a:t>,</a:t>
            </a:r>
          </a:p>
          <a:p>
            <a:r>
              <a:rPr lang="en-GB" dirty="0"/>
              <a:t>only good and only true.</a:t>
            </a:r>
          </a:p>
          <a:p>
            <a:r>
              <a:rPr lang="en-GB" dirty="0"/>
              <a:t>God unknown, he alone</a:t>
            </a:r>
          </a:p>
          <a:p>
            <a:r>
              <a:rPr lang="en-GB" dirty="0"/>
              <a:t>calls my heart to be his own.</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586 All my hope on God is founded</a:t>
            </a:r>
          </a:p>
        </p:txBody>
      </p:sp>
    </p:spTree>
    <p:extLst>
      <p:ext uri="{BB962C8B-B14F-4D97-AF65-F5344CB8AC3E}">
        <p14:creationId xmlns:p14="http://schemas.microsoft.com/office/powerpoint/2010/main" val="2193325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baseline="30000" dirty="0"/>
              <a:t>2</a:t>
            </a:r>
            <a:r>
              <a:rPr lang="en-GB" dirty="0"/>
              <a:t> Human pride and earthly glory,</a:t>
            </a:r>
          </a:p>
          <a:p>
            <a:r>
              <a:rPr lang="en-GB" dirty="0"/>
              <a:t>sword and crown betray his trust;</a:t>
            </a:r>
          </a:p>
          <a:p>
            <a:r>
              <a:rPr lang="en-GB" dirty="0"/>
              <a:t>what with care and toil he </a:t>
            </a:r>
            <a:r>
              <a:rPr lang="en-GB" dirty="0" err="1"/>
              <a:t>buildeth</a:t>
            </a:r>
            <a:r>
              <a:rPr lang="en-GB" dirty="0"/>
              <a:t>,</a:t>
            </a:r>
          </a:p>
          <a:p>
            <a:r>
              <a:rPr lang="en-GB" dirty="0"/>
              <a:t>tower and temple, fall to dust.</a:t>
            </a:r>
          </a:p>
          <a:p>
            <a:r>
              <a:rPr lang="en-GB" dirty="0"/>
              <a:t>But God's power, hour by hour,</a:t>
            </a:r>
          </a:p>
          <a:p>
            <a:r>
              <a:rPr lang="en-GB" dirty="0"/>
              <a:t>is my temple and my tower.</a:t>
            </a:r>
          </a:p>
          <a:p>
            <a:endParaRPr lang="en-GB" dirty="0"/>
          </a:p>
          <a:p>
            <a:r>
              <a:rPr lang="en-GB" baseline="30000" dirty="0"/>
              <a:t>3</a:t>
            </a:r>
            <a:r>
              <a:rPr lang="en-GB" dirty="0"/>
              <a:t> God's great goodness aye </a:t>
            </a:r>
            <a:r>
              <a:rPr lang="en-GB" dirty="0" err="1"/>
              <a:t>endureth</a:t>
            </a:r>
            <a:r>
              <a:rPr lang="en-GB" dirty="0"/>
              <a:t>,</a:t>
            </a:r>
          </a:p>
          <a:p>
            <a:r>
              <a:rPr lang="en-GB" dirty="0"/>
              <a:t>deep his wisdom, passing thought:</a:t>
            </a:r>
          </a:p>
          <a:p>
            <a:r>
              <a:rPr lang="en-GB" dirty="0"/>
              <a:t>splendour, light, and life attend him,</a:t>
            </a:r>
          </a:p>
          <a:p>
            <a:r>
              <a:rPr lang="en-GB" dirty="0"/>
              <a:t>beauty </a:t>
            </a:r>
            <a:r>
              <a:rPr lang="en-GB" dirty="0" err="1"/>
              <a:t>springeth</a:t>
            </a:r>
            <a:r>
              <a:rPr lang="en-GB" dirty="0"/>
              <a:t> out of naught.</a:t>
            </a:r>
          </a:p>
          <a:p>
            <a:r>
              <a:rPr lang="en-GB" dirty="0"/>
              <a:t>Evermore from his store</a:t>
            </a:r>
          </a:p>
          <a:p>
            <a:r>
              <a:rPr lang="en-GB" dirty="0"/>
              <a:t>new-born worlds rise and adore.</a:t>
            </a:r>
          </a:p>
        </p:txBody>
      </p:sp>
    </p:spTree>
    <p:extLst>
      <p:ext uri="{BB962C8B-B14F-4D97-AF65-F5344CB8AC3E}">
        <p14:creationId xmlns:p14="http://schemas.microsoft.com/office/powerpoint/2010/main" val="3347380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baseline="30000" dirty="0"/>
              <a:t>4</a:t>
            </a:r>
            <a:r>
              <a:rPr lang="en-GB" dirty="0"/>
              <a:t> Daily </a:t>
            </a:r>
            <a:r>
              <a:rPr lang="en-GB"/>
              <a:t>doth the </a:t>
            </a:r>
            <a:r>
              <a:rPr lang="en-GB" dirty="0"/>
              <a:t>Almighty giver</a:t>
            </a:r>
          </a:p>
          <a:p>
            <a:r>
              <a:rPr lang="en-GB" dirty="0"/>
              <a:t>bounteous gifts on us bestow;</a:t>
            </a:r>
          </a:p>
          <a:p>
            <a:r>
              <a:rPr lang="en-GB" dirty="0"/>
              <a:t>his desire our soul </a:t>
            </a:r>
            <a:r>
              <a:rPr lang="en-GB" dirty="0" err="1"/>
              <a:t>delighteth</a:t>
            </a:r>
            <a:r>
              <a:rPr lang="en-GB" dirty="0"/>
              <a:t>,</a:t>
            </a:r>
          </a:p>
          <a:p>
            <a:r>
              <a:rPr lang="en-GB" dirty="0"/>
              <a:t>pleasure leads us where we go.</a:t>
            </a:r>
          </a:p>
          <a:p>
            <a:r>
              <a:rPr lang="en-GB" dirty="0"/>
              <a:t>Love doth stand at his hand;</a:t>
            </a:r>
          </a:p>
          <a:p>
            <a:r>
              <a:rPr lang="en-GB" dirty="0"/>
              <a:t>joy doth wait on his command.</a:t>
            </a:r>
          </a:p>
          <a:p>
            <a:endParaRPr lang="en-GB" dirty="0"/>
          </a:p>
          <a:p>
            <a:r>
              <a:rPr lang="en-GB" baseline="30000" dirty="0"/>
              <a:t>5</a:t>
            </a:r>
            <a:r>
              <a:rPr lang="en-GB" dirty="0"/>
              <a:t> Still from earth to God eternal</a:t>
            </a:r>
          </a:p>
          <a:p>
            <a:r>
              <a:rPr lang="en-GB" dirty="0"/>
              <a:t>sacrifice of praise be done,</a:t>
            </a:r>
          </a:p>
          <a:p>
            <a:r>
              <a:rPr lang="en-GB" dirty="0"/>
              <a:t>high above all praises praising</a:t>
            </a:r>
          </a:p>
          <a:p>
            <a:r>
              <a:rPr lang="en-GB" dirty="0"/>
              <a:t>for the gift of Christ his Son.</a:t>
            </a:r>
          </a:p>
          <a:p>
            <a:r>
              <a:rPr lang="en-GB" dirty="0"/>
              <a:t>Christ doth call one and all:</a:t>
            </a:r>
          </a:p>
          <a:p>
            <a:r>
              <a:rPr lang="en-GB" dirty="0"/>
              <a:t>ye who follow shall not fall.</a:t>
            </a:r>
          </a:p>
        </p:txBody>
      </p:sp>
    </p:spTree>
    <p:extLst>
      <p:ext uri="{BB962C8B-B14F-4D97-AF65-F5344CB8AC3E}">
        <p14:creationId xmlns:p14="http://schemas.microsoft.com/office/powerpoint/2010/main" val="3404982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BB2E5-2A29-2AA8-AF6D-CBAF1D6E21A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7AD9FF-61B7-7D7C-BC1F-DC7920C2DCE0}"/>
              </a:ext>
            </a:extLst>
          </p:cNvPr>
          <p:cNvSpPr>
            <a:spLocks noGrp="1"/>
          </p:cNvSpPr>
          <p:nvPr>
            <p:ph sz="quarter" idx="13"/>
          </p:nvPr>
        </p:nvSpPr>
        <p:spPr>
          <a:xfrm>
            <a:off x="1154113" y="354446"/>
            <a:ext cx="9661525" cy="6149109"/>
          </a:xfrm>
        </p:spPr>
        <p:txBody>
          <a:bodyPr>
            <a:noAutofit/>
          </a:bodyPr>
          <a:lstStyle/>
          <a:p>
            <a:r>
              <a:rPr lang="en-GB" dirty="0"/>
              <a:t>Sermon</a:t>
            </a:r>
          </a:p>
        </p:txBody>
      </p:sp>
    </p:spTree>
    <p:extLst>
      <p:ext uri="{BB962C8B-B14F-4D97-AF65-F5344CB8AC3E}">
        <p14:creationId xmlns:p14="http://schemas.microsoft.com/office/powerpoint/2010/main" val="1034612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4A11C-CABB-FF2B-C779-E2E97D6BCD9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E027CC-06CC-EF2C-9317-28070EC89D48}"/>
              </a:ext>
            </a:extLst>
          </p:cNvPr>
          <p:cNvSpPr>
            <a:spLocks noGrp="1"/>
          </p:cNvSpPr>
          <p:nvPr>
            <p:ph sz="quarter" idx="13"/>
          </p:nvPr>
        </p:nvSpPr>
        <p:spPr>
          <a:xfrm>
            <a:off x="1154113" y="354446"/>
            <a:ext cx="9661525" cy="6149109"/>
          </a:xfrm>
        </p:spPr>
        <p:txBody>
          <a:bodyPr>
            <a:noAutofit/>
          </a:bodyPr>
          <a:lstStyle/>
          <a:p>
            <a:r>
              <a:rPr lang="en-GB" dirty="0"/>
              <a:t>Prayers of Intercession</a:t>
            </a:r>
          </a:p>
          <a:p>
            <a:r>
              <a:rPr lang="en-GB" dirty="0"/>
              <a:t>Blessing the Offertory</a:t>
            </a:r>
          </a:p>
          <a:p>
            <a:r>
              <a:rPr lang="en-GB" dirty="0"/>
              <a:t>The Lord’s Prayer</a:t>
            </a:r>
          </a:p>
        </p:txBody>
      </p:sp>
    </p:spTree>
    <p:extLst>
      <p:ext uri="{BB962C8B-B14F-4D97-AF65-F5344CB8AC3E}">
        <p14:creationId xmlns:p14="http://schemas.microsoft.com/office/powerpoint/2010/main" val="2785677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5400" baseline="30000" dirty="0"/>
              <a:t>1</a:t>
            </a:r>
            <a:r>
              <a:rPr lang="en-GB" sz="5400" dirty="0"/>
              <a:t> I come with joy to meet my Lord,</a:t>
            </a:r>
          </a:p>
          <a:p>
            <a:r>
              <a:rPr lang="en-GB" sz="5400" dirty="0"/>
              <a:t>forgiven, loved, and free;</a:t>
            </a:r>
          </a:p>
          <a:p>
            <a:r>
              <a:rPr lang="en-GB" sz="5400" dirty="0"/>
              <a:t>in awe and wonder to recall</a:t>
            </a:r>
          </a:p>
          <a:p>
            <a:r>
              <a:rPr lang="en-GB" sz="5400" dirty="0"/>
              <a:t>his life laid down for me.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447 I come with joy to meet my Lord</a:t>
            </a:r>
          </a:p>
        </p:txBody>
      </p:sp>
    </p:spTree>
    <p:extLst>
      <p:ext uri="{BB962C8B-B14F-4D97-AF65-F5344CB8AC3E}">
        <p14:creationId xmlns:p14="http://schemas.microsoft.com/office/powerpoint/2010/main" val="1010991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9B7B9B4-C198-7E37-DCEF-F0AA087CE4AA}"/>
              </a:ext>
            </a:extLst>
          </p:cNvPr>
          <p:cNvSpPr>
            <a:spLocks noGrp="1"/>
          </p:cNvSpPr>
          <p:nvPr>
            <p:ph sz="quarter" idx="13"/>
          </p:nvPr>
        </p:nvSpPr>
        <p:spPr>
          <a:xfrm>
            <a:off x="354013" y="103188"/>
            <a:ext cx="11340682" cy="6430962"/>
          </a:xfrm>
        </p:spPr>
        <p:txBody>
          <a:bodyPr/>
          <a:lstStyle/>
          <a:p>
            <a:r>
              <a:rPr lang="en-GB" sz="4800" baseline="30000" dirty="0"/>
              <a:t>2</a:t>
            </a:r>
            <a:r>
              <a:rPr lang="en-GB" sz="4800" dirty="0"/>
              <a:t> I come with Christians far and near</a:t>
            </a:r>
          </a:p>
          <a:p>
            <a:r>
              <a:rPr lang="en-GB" sz="4800" dirty="0"/>
              <a:t>to find, as all are fed,</a:t>
            </a:r>
          </a:p>
          <a:p>
            <a:r>
              <a:rPr lang="en-GB" sz="4800" dirty="0"/>
              <a:t>the new community of love</a:t>
            </a:r>
          </a:p>
          <a:p>
            <a:r>
              <a:rPr lang="en-GB" sz="4800" dirty="0"/>
              <a:t>in Christ's communion bread.</a:t>
            </a:r>
          </a:p>
        </p:txBody>
      </p:sp>
    </p:spTree>
    <p:extLst>
      <p:ext uri="{BB962C8B-B14F-4D97-AF65-F5344CB8AC3E}">
        <p14:creationId xmlns:p14="http://schemas.microsoft.com/office/powerpoint/2010/main" val="793118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9B7B9B4-C198-7E37-DCEF-F0AA087CE4AA}"/>
              </a:ext>
            </a:extLst>
          </p:cNvPr>
          <p:cNvSpPr>
            <a:spLocks noGrp="1"/>
          </p:cNvSpPr>
          <p:nvPr>
            <p:ph sz="quarter" idx="13"/>
          </p:nvPr>
        </p:nvSpPr>
        <p:spPr>
          <a:xfrm>
            <a:off x="354330" y="102870"/>
            <a:ext cx="11308281" cy="6431857"/>
          </a:xfrm>
        </p:spPr>
        <p:txBody>
          <a:bodyPr/>
          <a:lstStyle/>
          <a:p>
            <a:r>
              <a:rPr lang="en-GB" sz="4800" baseline="30000" dirty="0"/>
              <a:t>3</a:t>
            </a:r>
            <a:r>
              <a:rPr lang="en-GB" sz="4800" dirty="0"/>
              <a:t> As Christ breaks bread and bids us 			share,</a:t>
            </a:r>
          </a:p>
          <a:p>
            <a:r>
              <a:rPr lang="en-GB" sz="4800" dirty="0"/>
              <a:t>each proud division ends;</a:t>
            </a:r>
          </a:p>
          <a:p>
            <a:r>
              <a:rPr lang="en-GB" sz="4800" dirty="0"/>
              <a:t>the love that made us, makes us one,</a:t>
            </a:r>
          </a:p>
          <a:p>
            <a:r>
              <a:rPr lang="en-GB" sz="4800" dirty="0"/>
              <a:t>and strangers now are friends.</a:t>
            </a:r>
          </a:p>
        </p:txBody>
      </p:sp>
    </p:spTree>
    <p:extLst>
      <p:ext uri="{BB962C8B-B14F-4D97-AF65-F5344CB8AC3E}">
        <p14:creationId xmlns:p14="http://schemas.microsoft.com/office/powerpoint/2010/main" val="3258272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9B7B9B4-C198-7E37-DCEF-F0AA087CE4AA}"/>
              </a:ext>
            </a:extLst>
          </p:cNvPr>
          <p:cNvSpPr>
            <a:spLocks noGrp="1"/>
          </p:cNvSpPr>
          <p:nvPr>
            <p:ph sz="quarter" idx="13"/>
          </p:nvPr>
        </p:nvSpPr>
        <p:spPr>
          <a:xfrm>
            <a:off x="354012" y="103188"/>
            <a:ext cx="11244429" cy="6430962"/>
          </a:xfrm>
        </p:spPr>
        <p:txBody>
          <a:bodyPr/>
          <a:lstStyle/>
          <a:p>
            <a:r>
              <a:rPr lang="en-GB" sz="4800" baseline="30000" dirty="0"/>
              <a:t>4</a:t>
            </a:r>
            <a:r>
              <a:rPr lang="en-GB" sz="4800" dirty="0"/>
              <a:t> And thus with joy we meet our Lord;</a:t>
            </a:r>
          </a:p>
          <a:p>
            <a:r>
              <a:rPr lang="en-GB" sz="4800" dirty="0"/>
              <a:t>his presence, always near,</a:t>
            </a:r>
          </a:p>
          <a:p>
            <a:r>
              <a:rPr lang="en-GB" sz="4800" dirty="0"/>
              <a:t>is in such friendship better known:</a:t>
            </a:r>
          </a:p>
          <a:p>
            <a:r>
              <a:rPr lang="en-GB" sz="4800" dirty="0"/>
              <a:t>we see and praise him here.</a:t>
            </a:r>
          </a:p>
        </p:txBody>
      </p:sp>
    </p:spTree>
    <p:extLst>
      <p:ext uri="{BB962C8B-B14F-4D97-AF65-F5344CB8AC3E}">
        <p14:creationId xmlns:p14="http://schemas.microsoft.com/office/powerpoint/2010/main" val="568583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9B7B9B4-C198-7E37-DCEF-F0AA087CE4AA}"/>
              </a:ext>
            </a:extLst>
          </p:cNvPr>
          <p:cNvSpPr>
            <a:spLocks noGrp="1"/>
          </p:cNvSpPr>
          <p:nvPr>
            <p:ph sz="quarter" idx="13"/>
          </p:nvPr>
        </p:nvSpPr>
        <p:spPr/>
        <p:txBody>
          <a:bodyPr/>
          <a:lstStyle/>
          <a:p>
            <a:r>
              <a:rPr lang="en-GB" sz="5400" baseline="30000" dirty="0"/>
              <a:t>5</a:t>
            </a:r>
            <a:r>
              <a:rPr lang="en-GB" sz="5400" dirty="0"/>
              <a:t> Together met, together bound,</a:t>
            </a:r>
          </a:p>
          <a:p>
            <a:r>
              <a:rPr lang="en-GB" sz="5400" dirty="0"/>
              <a:t>we'll go our different ways;</a:t>
            </a:r>
          </a:p>
          <a:p>
            <a:r>
              <a:rPr lang="en-GB" sz="5400" dirty="0"/>
              <a:t>and as his people in the world,</a:t>
            </a:r>
          </a:p>
          <a:p>
            <a:r>
              <a:rPr lang="en-GB" sz="5400" dirty="0"/>
              <a:t>we'll live and speak his praise.</a:t>
            </a:r>
          </a:p>
        </p:txBody>
      </p:sp>
    </p:spTree>
    <p:extLst>
      <p:ext uri="{BB962C8B-B14F-4D97-AF65-F5344CB8AC3E}">
        <p14:creationId xmlns:p14="http://schemas.microsoft.com/office/powerpoint/2010/main" val="3578588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CA47E-0D78-196C-7A18-1D4EE375EA0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280D56-6CB0-B79C-9E0C-3FCA78C1FDD0}"/>
              </a:ext>
            </a:extLst>
          </p:cNvPr>
          <p:cNvSpPr>
            <a:spLocks noGrp="1"/>
          </p:cNvSpPr>
          <p:nvPr>
            <p:ph sz="quarter" idx="13"/>
          </p:nvPr>
        </p:nvSpPr>
        <p:spPr>
          <a:xfrm>
            <a:off x="1154113" y="354446"/>
            <a:ext cx="9661525" cy="6149109"/>
          </a:xfrm>
        </p:spPr>
        <p:txBody>
          <a:bodyPr>
            <a:noAutofit/>
          </a:bodyPr>
          <a:lstStyle/>
          <a:p>
            <a:r>
              <a:rPr lang="en-GB" dirty="0"/>
              <a:t>Sacrament of Holy Communion</a:t>
            </a:r>
          </a:p>
        </p:txBody>
      </p:sp>
    </p:spTree>
    <p:extLst>
      <p:ext uri="{BB962C8B-B14F-4D97-AF65-F5344CB8AC3E}">
        <p14:creationId xmlns:p14="http://schemas.microsoft.com/office/powerpoint/2010/main" val="492429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p:txBody>
          <a:bodyPr/>
          <a:lstStyle/>
          <a:p>
            <a:r>
              <a:rPr lang="en-GB" baseline="30000" dirty="0"/>
              <a:t>1</a:t>
            </a:r>
            <a:r>
              <a:rPr lang="en-GB" dirty="0"/>
              <a:t> I heard the voice of Jesus say,</a:t>
            </a:r>
          </a:p>
          <a:p>
            <a:r>
              <a:rPr lang="en-GB" dirty="0"/>
              <a:t>“Come unto Me and rest;</a:t>
            </a:r>
          </a:p>
          <a:p>
            <a:r>
              <a:rPr lang="en-GB" dirty="0"/>
              <a:t>Lay down, thou weary one, lay down</a:t>
            </a:r>
          </a:p>
          <a:p>
            <a:r>
              <a:rPr lang="en-GB" dirty="0"/>
              <a:t>Thy head upon My breast.”</a:t>
            </a:r>
          </a:p>
          <a:p>
            <a:r>
              <a:rPr lang="en-GB" dirty="0"/>
              <a:t>I came to Jesus as I was,</a:t>
            </a:r>
          </a:p>
          <a:p>
            <a:r>
              <a:rPr lang="en-GB" dirty="0"/>
              <a:t>Weary and worn and sad;</a:t>
            </a:r>
          </a:p>
          <a:p>
            <a:r>
              <a:rPr lang="en-GB" dirty="0"/>
              <a:t>I found in Him a resting place,</a:t>
            </a:r>
          </a:p>
          <a:p>
            <a:r>
              <a:rPr lang="en-GB" dirty="0"/>
              <a:t>And He has made me glad</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fr-FR" dirty="0" err="1"/>
              <a:t>Hymn</a:t>
            </a:r>
            <a:r>
              <a:rPr lang="fr-FR" dirty="0"/>
              <a:t> </a:t>
            </a:r>
            <a:r>
              <a:rPr lang="en-GB" dirty="0"/>
              <a:t>349 I heard the voice of Jesus say</a:t>
            </a:r>
          </a:p>
        </p:txBody>
      </p:sp>
    </p:spTree>
    <p:extLst>
      <p:ext uri="{BB962C8B-B14F-4D97-AF65-F5344CB8AC3E}">
        <p14:creationId xmlns:p14="http://schemas.microsoft.com/office/powerpoint/2010/main" val="1587473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012" y="103188"/>
            <a:ext cx="11672335" cy="6430962"/>
          </a:xfrm>
        </p:spPr>
        <p:txBody>
          <a:bodyPr/>
          <a:lstStyle/>
          <a:p>
            <a:r>
              <a:rPr lang="en-GB" sz="4000" baseline="30000" dirty="0"/>
              <a:t>2</a:t>
            </a:r>
            <a:r>
              <a:rPr lang="en-GB" sz="4000" dirty="0"/>
              <a:t> I heard the voice of Jesus say,</a:t>
            </a:r>
          </a:p>
          <a:p>
            <a:r>
              <a:rPr lang="en-GB" sz="4000" dirty="0"/>
              <a:t>“Behold, I freely give the living water; </a:t>
            </a:r>
          </a:p>
          <a:p>
            <a:r>
              <a:rPr lang="en-GB" sz="4000" dirty="0"/>
              <a:t>	thirsty one,</a:t>
            </a:r>
          </a:p>
          <a:p>
            <a:r>
              <a:rPr lang="en-GB" sz="4000" dirty="0"/>
              <a:t>Stoop down, and drink, and live.”</a:t>
            </a:r>
          </a:p>
          <a:p>
            <a:r>
              <a:rPr lang="en-GB" sz="4000" dirty="0"/>
              <a:t>I came to Jesus, and I drank of that life-giving 	stream;</a:t>
            </a:r>
          </a:p>
          <a:p>
            <a:r>
              <a:rPr lang="en-GB" sz="4000" dirty="0"/>
              <a:t>My thirst was quenched, my soul revived,</a:t>
            </a:r>
          </a:p>
          <a:p>
            <a:r>
              <a:rPr lang="en-GB" sz="4000" dirty="0"/>
              <a:t>And now I live in Him.</a:t>
            </a:r>
          </a:p>
        </p:txBody>
      </p:sp>
    </p:spTree>
    <p:extLst>
      <p:ext uri="{BB962C8B-B14F-4D97-AF65-F5344CB8AC3E}">
        <p14:creationId xmlns:p14="http://schemas.microsoft.com/office/powerpoint/2010/main" val="117543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013" y="103188"/>
            <a:ext cx="11563004" cy="6430962"/>
          </a:xfrm>
        </p:spPr>
        <p:txBody>
          <a:bodyPr/>
          <a:lstStyle/>
          <a:p>
            <a:r>
              <a:rPr lang="en-GB" sz="4000" baseline="30000" dirty="0"/>
              <a:t>3</a:t>
            </a:r>
            <a:r>
              <a:rPr lang="en-GB" sz="4000" dirty="0"/>
              <a:t> I heard the voice of Jesus say,</a:t>
            </a:r>
          </a:p>
          <a:p>
            <a:r>
              <a:rPr lang="en-GB" sz="4000" dirty="0"/>
              <a:t>“I am this dark world’s Light; look unto Me, thy 	morn shall rise,</a:t>
            </a:r>
          </a:p>
          <a:p>
            <a:r>
              <a:rPr lang="en-GB" sz="4000" dirty="0"/>
              <a:t>And all thy day be bright.”</a:t>
            </a:r>
          </a:p>
          <a:p>
            <a:r>
              <a:rPr lang="en-GB" sz="4000" dirty="0"/>
              <a:t>I looked to Jesus, and I found in Him my Star, 	my Sun;</a:t>
            </a:r>
          </a:p>
          <a:p>
            <a:r>
              <a:rPr lang="en-GB" sz="4000" dirty="0"/>
              <a:t>And in that light of life I’ll walk,</a:t>
            </a:r>
          </a:p>
          <a:p>
            <a:r>
              <a:rPr lang="en-GB" sz="4000" dirty="0"/>
              <a:t>Till travelling days are done.</a:t>
            </a:r>
          </a:p>
        </p:txBody>
      </p:sp>
    </p:spTree>
    <p:extLst>
      <p:ext uri="{BB962C8B-B14F-4D97-AF65-F5344CB8AC3E}">
        <p14:creationId xmlns:p14="http://schemas.microsoft.com/office/powerpoint/2010/main" val="3079659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296</TotalTime>
  <Words>1539</Words>
  <Application>Microsoft Office PowerPoint</Application>
  <PresentationFormat>Widescreen</PresentationFormat>
  <Paragraphs>182</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David Wong</cp:lastModifiedBy>
  <cp:revision>163</cp:revision>
  <dcterms:created xsi:type="dcterms:W3CDTF">2020-12-22T16:57:36Z</dcterms:created>
  <dcterms:modified xsi:type="dcterms:W3CDTF">2026-02-06T11:57:05Z</dcterms:modified>
</cp:coreProperties>
</file>