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2" r:id="rId2"/>
    <p:sldId id="913" r:id="rId3"/>
    <p:sldId id="279" r:id="rId4"/>
    <p:sldId id="294" r:id="rId5"/>
    <p:sldId id="295" r:id="rId6"/>
    <p:sldId id="926" r:id="rId7"/>
    <p:sldId id="1106" r:id="rId8"/>
    <p:sldId id="1107" r:id="rId9"/>
    <p:sldId id="1110" r:id="rId10"/>
    <p:sldId id="1108" r:id="rId11"/>
    <p:sldId id="1111" r:id="rId12"/>
    <p:sldId id="1109" r:id="rId13"/>
    <p:sldId id="942" r:id="rId14"/>
    <p:sldId id="943" r:id="rId15"/>
    <p:sldId id="944" r:id="rId16"/>
    <p:sldId id="945" r:id="rId17"/>
    <p:sldId id="946" r:id="rId18"/>
    <p:sldId id="1112" r:id="rId19"/>
    <p:sldId id="947" r:id="rId20"/>
    <p:sldId id="948" r:id="rId21"/>
    <p:sldId id="1113" r:id="rId22"/>
    <p:sldId id="1114" r:id="rId23"/>
    <p:sldId id="1115" r:id="rId24"/>
    <p:sldId id="1116" r:id="rId25"/>
    <p:sldId id="1117" r:id="rId26"/>
    <p:sldId id="1118" r:id="rId27"/>
    <p:sldId id="1119" r:id="rId28"/>
    <p:sldId id="1120" r:id="rId29"/>
    <p:sldId id="1121" r:id="rId30"/>
    <p:sldId id="1122" r:id="rId31"/>
    <p:sldId id="1123" r:id="rId32"/>
    <p:sldId id="1124" r:id="rId33"/>
    <p:sldId id="1125" r:id="rId34"/>
    <p:sldId id="925" r:id="rId35"/>
    <p:sldId id="89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52" d="100"/>
          <a:sy n="52" d="100"/>
        </p:scale>
        <p:origin x="53" y="326"/>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12/02/2026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12/02/2026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096001" y="212735"/>
            <a:ext cx="5835018"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15 February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Christy Sawyer</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260982" y="197346"/>
            <a:ext cx="5835018" cy="6463308"/>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GB" dirty="0"/>
              <a:t>Hymn 209 Father, we praise you</a:t>
            </a:r>
          </a:p>
          <a:p>
            <a:pPr>
              <a:spcAft>
                <a:spcPts val="600"/>
              </a:spcAft>
            </a:pPr>
            <a:r>
              <a:rPr lang="en-GB" dirty="0"/>
              <a:t>Prayers of Approach &amp; confession &amp; assurance of forgiveness</a:t>
            </a:r>
          </a:p>
          <a:p>
            <a:pPr>
              <a:spcAft>
                <a:spcPts val="600"/>
              </a:spcAft>
            </a:pPr>
            <a:r>
              <a:rPr lang="en-GB" dirty="0"/>
              <a:t>Introduction to today’s theme </a:t>
            </a:r>
          </a:p>
          <a:p>
            <a:pPr>
              <a:spcAft>
                <a:spcPts val="600"/>
              </a:spcAft>
            </a:pPr>
            <a:r>
              <a:rPr lang="en-GB" dirty="0"/>
              <a:t>Hymn 448 Shine Jesus shine</a:t>
            </a:r>
          </a:p>
          <a:p>
            <a:pPr>
              <a:spcAft>
                <a:spcPts val="600"/>
              </a:spcAft>
            </a:pPr>
            <a:r>
              <a:rPr lang="en-GB" dirty="0"/>
              <a:t>Reading Isaiah 58:1-9a                                                                                  </a:t>
            </a:r>
          </a:p>
          <a:p>
            <a:pPr>
              <a:spcAft>
                <a:spcPts val="600"/>
              </a:spcAft>
            </a:pPr>
            <a:r>
              <a:rPr lang="en-GB" dirty="0"/>
              <a:t>Choir Anthem</a:t>
            </a:r>
          </a:p>
          <a:p>
            <a:pPr>
              <a:spcAft>
                <a:spcPts val="600"/>
              </a:spcAft>
            </a:pPr>
            <a:r>
              <a:rPr lang="en-GB" dirty="0"/>
              <a:t>Reading Matthew 5: 13-20</a:t>
            </a:r>
          </a:p>
          <a:p>
            <a:pPr>
              <a:spcAft>
                <a:spcPts val="600"/>
              </a:spcAft>
            </a:pPr>
            <a:r>
              <a:rPr lang="en-GB" dirty="0"/>
              <a:t>Hymn 608 Spirit of grace &amp; truth</a:t>
            </a:r>
          </a:p>
          <a:p>
            <a:pPr>
              <a:spcAft>
                <a:spcPts val="600"/>
              </a:spcAft>
            </a:pPr>
            <a:r>
              <a:rPr lang="en-GB" dirty="0"/>
              <a:t>Sermon</a:t>
            </a:r>
          </a:p>
          <a:p>
            <a:pPr>
              <a:spcAft>
                <a:spcPts val="600"/>
              </a:spcAft>
            </a:pPr>
            <a:r>
              <a:rPr lang="en-GB" dirty="0"/>
              <a:t>Hymn 456 Christ is the world’s true light</a:t>
            </a:r>
          </a:p>
          <a:p>
            <a:pPr>
              <a:spcAft>
                <a:spcPts val="600"/>
              </a:spcAft>
            </a:pPr>
            <a:r>
              <a:rPr lang="en-GB" dirty="0"/>
              <a:t>Prayers of Thanksgiving and Intercession</a:t>
            </a:r>
          </a:p>
          <a:p>
            <a:pPr>
              <a:spcAft>
                <a:spcPts val="600"/>
              </a:spcAft>
            </a:pPr>
            <a:r>
              <a:rPr lang="en-GB" dirty="0"/>
              <a:t>Blessing the Offertory &amp; the Lord’s Prayer</a:t>
            </a:r>
          </a:p>
          <a:p>
            <a:pPr>
              <a:spcAft>
                <a:spcPts val="600"/>
              </a:spcAft>
            </a:pPr>
            <a:r>
              <a:rPr lang="en-GB" dirty="0"/>
              <a:t>Hymn 543 Christ be our light</a:t>
            </a:r>
          </a:p>
          <a:p>
            <a:pPr>
              <a:spcAft>
                <a:spcPts val="600"/>
              </a:spcAft>
            </a:pPr>
            <a:r>
              <a:rPr lang="en-GB" dirty="0"/>
              <a:t>Blessing and Sung Amen</a:t>
            </a:r>
          </a:p>
          <a:p>
            <a:pPr algn="r">
              <a:spcAft>
                <a:spcPts val="600"/>
              </a:spcAft>
            </a:pPr>
            <a:r>
              <a:rPr lang="en-GB" sz="1400" i="1" dirty="0"/>
              <a:t>Readings: NRSV. All hymns are from </a:t>
            </a:r>
            <a:br>
              <a:rPr lang="en-GB" sz="1400" i="1" dirty="0"/>
            </a:br>
            <a:r>
              <a:rPr lang="en-GB" sz="1400" i="1" dirty="0"/>
              <a:t>Hymns of Glory, Songs of Praise.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 </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DC884B-BD5F-34C4-03ED-C02CF49F0CF1}"/>
              </a:ext>
            </a:extLst>
          </p:cNvPr>
          <p:cNvSpPr>
            <a:spLocks noGrp="1"/>
          </p:cNvSpPr>
          <p:nvPr>
            <p:ph sz="quarter" idx="13"/>
          </p:nvPr>
        </p:nvSpPr>
        <p:spPr>
          <a:xfrm>
            <a:off x="354330" y="1034473"/>
            <a:ext cx="11155681" cy="5500254"/>
          </a:xfrm>
        </p:spPr>
        <p:txBody>
          <a:bodyPr/>
          <a:lstStyle/>
          <a:p>
            <a:r>
              <a:rPr lang="en-GB" sz="4800" baseline="30000" dirty="0"/>
              <a:t>1</a:t>
            </a:r>
            <a:r>
              <a:rPr lang="en-GB" sz="4800" dirty="0"/>
              <a:t> Father, we praise you, </a:t>
            </a:r>
          </a:p>
          <a:p>
            <a:r>
              <a:rPr lang="en-GB" sz="4800" dirty="0"/>
              <a:t>now the night is over,</a:t>
            </a:r>
          </a:p>
          <a:p>
            <a:r>
              <a:rPr lang="en-GB" sz="4800" dirty="0"/>
              <a:t>active and watchful, </a:t>
            </a:r>
          </a:p>
          <a:p>
            <a:r>
              <a:rPr lang="en-GB" sz="4800" dirty="0"/>
              <a:t>standing now before you;</a:t>
            </a:r>
          </a:p>
          <a:p>
            <a:r>
              <a:rPr lang="en-GB" sz="4800" dirty="0"/>
              <a:t>singing, we offer </a:t>
            </a:r>
          </a:p>
          <a:p>
            <a:r>
              <a:rPr lang="en-GB" sz="4800" dirty="0"/>
              <a:t>prayer and meditation:</a:t>
            </a:r>
          </a:p>
          <a:p>
            <a:r>
              <a:rPr lang="en-GB" sz="4800" dirty="0"/>
              <a:t>thus we adore you.</a:t>
            </a:r>
          </a:p>
        </p:txBody>
      </p:sp>
      <p:sp>
        <p:nvSpPr>
          <p:cNvPr id="3" name="Text Placeholder 2">
            <a:extLst>
              <a:ext uri="{FF2B5EF4-FFF2-40B4-BE49-F238E27FC236}">
                <a16:creationId xmlns:a16="http://schemas.microsoft.com/office/drawing/2014/main" id="{023D3F64-59F3-A9B7-B247-D4B1FE247331}"/>
              </a:ext>
            </a:extLst>
          </p:cNvPr>
          <p:cNvSpPr>
            <a:spLocks noGrp="1"/>
          </p:cNvSpPr>
          <p:nvPr>
            <p:ph type="body" sz="quarter" idx="14"/>
          </p:nvPr>
        </p:nvSpPr>
        <p:spPr>
          <a:xfrm>
            <a:off x="354552" y="138113"/>
            <a:ext cx="11154698" cy="803275"/>
          </a:xfrm>
        </p:spPr>
        <p:txBody>
          <a:bodyPr/>
          <a:lstStyle/>
          <a:p>
            <a:r>
              <a:rPr lang="en-GB" dirty="0"/>
              <a:t>Hymn 26	Father, we praise you</a:t>
            </a:r>
          </a:p>
        </p:txBody>
      </p:sp>
    </p:spTree>
    <p:extLst>
      <p:ext uri="{BB962C8B-B14F-4D97-AF65-F5344CB8AC3E}">
        <p14:creationId xmlns:p14="http://schemas.microsoft.com/office/powerpoint/2010/main" val="3892634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E74CBC-EDB4-F6D6-ECAC-4BBE1E608A41}"/>
              </a:ext>
            </a:extLst>
          </p:cNvPr>
          <p:cNvSpPr>
            <a:spLocks noGrp="1"/>
          </p:cNvSpPr>
          <p:nvPr>
            <p:ph sz="quarter" idx="13"/>
          </p:nvPr>
        </p:nvSpPr>
        <p:spPr>
          <a:xfrm>
            <a:off x="354330" y="102870"/>
            <a:ext cx="11222152" cy="6431857"/>
          </a:xfrm>
        </p:spPr>
        <p:txBody>
          <a:bodyPr/>
          <a:lstStyle/>
          <a:p>
            <a:r>
              <a:rPr lang="en-GB" sz="5400" baseline="30000" dirty="0"/>
              <a:t>2</a:t>
            </a:r>
            <a:r>
              <a:rPr lang="en-GB" sz="5400" dirty="0"/>
              <a:t> Monarch of all things, </a:t>
            </a:r>
          </a:p>
          <a:p>
            <a:r>
              <a:rPr lang="en-GB" sz="5400" dirty="0"/>
              <a:t>fit us for your mansions;</a:t>
            </a:r>
          </a:p>
          <a:p>
            <a:r>
              <a:rPr lang="en-GB" sz="5400" dirty="0"/>
              <a:t>banish our weakness, </a:t>
            </a:r>
          </a:p>
          <a:p>
            <a:r>
              <a:rPr lang="en-GB" sz="5400" dirty="0"/>
              <a:t>health and wholeness sending;</a:t>
            </a:r>
          </a:p>
          <a:p>
            <a:r>
              <a:rPr lang="en-GB" sz="5400" dirty="0"/>
              <a:t>bring us to heaven, </a:t>
            </a:r>
          </a:p>
          <a:p>
            <a:r>
              <a:rPr lang="en-GB" sz="5400" dirty="0"/>
              <a:t>where your saints united</a:t>
            </a:r>
          </a:p>
          <a:p>
            <a:r>
              <a:rPr lang="en-GB" sz="5400" dirty="0"/>
              <a:t>joy without ending.</a:t>
            </a:r>
          </a:p>
        </p:txBody>
      </p:sp>
    </p:spTree>
    <p:extLst>
      <p:ext uri="{BB962C8B-B14F-4D97-AF65-F5344CB8AC3E}">
        <p14:creationId xmlns:p14="http://schemas.microsoft.com/office/powerpoint/2010/main" val="1093588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E74CBC-EDB4-F6D6-ECAC-4BBE1E608A41}"/>
              </a:ext>
            </a:extLst>
          </p:cNvPr>
          <p:cNvSpPr>
            <a:spLocks noGrp="1"/>
          </p:cNvSpPr>
          <p:nvPr>
            <p:ph sz="quarter" idx="13"/>
          </p:nvPr>
        </p:nvSpPr>
        <p:spPr>
          <a:xfrm>
            <a:off x="354330" y="102870"/>
            <a:ext cx="11222152" cy="6431857"/>
          </a:xfrm>
        </p:spPr>
        <p:txBody>
          <a:bodyPr/>
          <a:lstStyle/>
          <a:p>
            <a:r>
              <a:rPr lang="en-GB" sz="5400" baseline="30000"/>
              <a:t>3</a:t>
            </a:r>
            <a:r>
              <a:rPr lang="en-GB" sz="5400"/>
              <a:t> All-holy </a:t>
            </a:r>
            <a:r>
              <a:rPr lang="en-GB" sz="5400" dirty="0"/>
              <a:t>Father, </a:t>
            </a:r>
          </a:p>
          <a:p>
            <a:r>
              <a:rPr lang="en-GB" sz="5400" dirty="0"/>
              <a:t>Son, and equal Spirit,</a:t>
            </a:r>
          </a:p>
          <a:p>
            <a:r>
              <a:rPr lang="en-GB" sz="5400" dirty="0"/>
              <a:t>Trinity blessed, </a:t>
            </a:r>
          </a:p>
          <a:p>
            <a:r>
              <a:rPr lang="en-GB" sz="5400" dirty="0"/>
              <a:t>send us your salvation;</a:t>
            </a:r>
          </a:p>
          <a:p>
            <a:r>
              <a:rPr lang="en-GB" sz="5400" dirty="0"/>
              <a:t>yours is the glory, </a:t>
            </a:r>
          </a:p>
          <a:p>
            <a:r>
              <a:rPr lang="en-GB" sz="5400" dirty="0"/>
              <a:t>gleaming and resounding</a:t>
            </a:r>
          </a:p>
          <a:p>
            <a:r>
              <a:rPr lang="en-GB" sz="5400" dirty="0"/>
              <a:t>through all creation. </a:t>
            </a:r>
          </a:p>
        </p:txBody>
      </p:sp>
    </p:spTree>
    <p:extLst>
      <p:ext uri="{BB962C8B-B14F-4D97-AF65-F5344CB8AC3E}">
        <p14:creationId xmlns:p14="http://schemas.microsoft.com/office/powerpoint/2010/main" val="706993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7F094-D7F7-82A5-D46D-E9A11D84E1A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94B383-2DBF-2ECF-0DA7-BB1298453EA7}"/>
              </a:ext>
            </a:extLst>
          </p:cNvPr>
          <p:cNvSpPr>
            <a:spLocks noGrp="1"/>
          </p:cNvSpPr>
          <p:nvPr>
            <p:ph sz="quarter" idx="13"/>
          </p:nvPr>
        </p:nvSpPr>
        <p:spPr>
          <a:xfrm>
            <a:off x="1154113" y="354446"/>
            <a:ext cx="9661525" cy="6149109"/>
          </a:xfrm>
        </p:spPr>
        <p:txBody>
          <a:bodyPr>
            <a:noAutofit/>
          </a:bodyPr>
          <a:lstStyle/>
          <a:p>
            <a:r>
              <a:rPr lang="en-GB" dirty="0"/>
              <a:t>Prayers of Approach &amp; </a:t>
            </a:r>
          </a:p>
          <a:p>
            <a:r>
              <a:rPr lang="en-GB" dirty="0"/>
              <a:t>confession &amp; </a:t>
            </a:r>
          </a:p>
          <a:p>
            <a:r>
              <a:rPr lang="en-GB" dirty="0"/>
              <a:t>assurance of forgiveness</a:t>
            </a:r>
          </a:p>
          <a:p>
            <a:endParaRPr lang="en-GB" dirty="0"/>
          </a:p>
          <a:p>
            <a:r>
              <a:rPr lang="en-GB" dirty="0"/>
              <a:t>Introduction to today’s theme </a:t>
            </a:r>
          </a:p>
        </p:txBody>
      </p:sp>
    </p:spTree>
    <p:extLst>
      <p:ext uri="{BB962C8B-B14F-4D97-AF65-F5344CB8AC3E}">
        <p14:creationId xmlns:p14="http://schemas.microsoft.com/office/powerpoint/2010/main" val="3453013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4A34F-B6B6-D229-B0E2-E487FE6A41F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72D40C-73BD-4646-8EF8-CA96FA4A4AB0}"/>
              </a:ext>
            </a:extLst>
          </p:cNvPr>
          <p:cNvSpPr>
            <a:spLocks noGrp="1"/>
          </p:cNvSpPr>
          <p:nvPr>
            <p:ph sz="quarter" idx="13"/>
          </p:nvPr>
        </p:nvSpPr>
        <p:spPr>
          <a:xfrm>
            <a:off x="868217" y="1034473"/>
            <a:ext cx="10767192" cy="5500254"/>
          </a:xfrm>
        </p:spPr>
        <p:txBody>
          <a:bodyPr/>
          <a:lstStyle/>
          <a:p>
            <a:r>
              <a:rPr lang="en-GB" sz="4000" baseline="30000" dirty="0"/>
              <a:t>1</a:t>
            </a:r>
            <a:r>
              <a:rPr lang="en-GB" sz="4000" dirty="0"/>
              <a:t> </a:t>
            </a:r>
            <a:r>
              <a:rPr lang="en-GB" sz="3600" dirty="0">
                <a:effectLst/>
              </a:rPr>
              <a:t>Lord, the light of Your love is shining,</a:t>
            </a:r>
          </a:p>
          <a:p>
            <a:r>
              <a:rPr lang="en-GB" sz="3600" dirty="0">
                <a:effectLst/>
              </a:rPr>
              <a:t>in the midst of the darkness, shining:</a:t>
            </a:r>
          </a:p>
          <a:p>
            <a:r>
              <a:rPr lang="en-GB" sz="3600" dirty="0">
                <a:effectLst/>
              </a:rPr>
              <a:t>Jesus, Light of the world,</a:t>
            </a:r>
          </a:p>
          <a:p>
            <a:r>
              <a:rPr lang="en-GB" sz="3600" dirty="0">
                <a:effectLst/>
              </a:rPr>
              <a:t>shine upon us;</a:t>
            </a:r>
          </a:p>
          <a:p>
            <a:r>
              <a:rPr lang="en-GB" sz="3600" dirty="0">
                <a:effectLst/>
              </a:rPr>
              <a:t>set us free</a:t>
            </a:r>
          </a:p>
          <a:p>
            <a:r>
              <a:rPr lang="en-GB" sz="3600" dirty="0">
                <a:effectLst/>
              </a:rPr>
              <a:t>by the troth You now bring us -</a:t>
            </a:r>
          </a:p>
          <a:p>
            <a:r>
              <a:rPr lang="en-GB" sz="3600" dirty="0">
                <a:effectLst/>
              </a:rPr>
              <a:t>shine on me, shine on me.</a:t>
            </a:r>
          </a:p>
        </p:txBody>
      </p:sp>
      <p:sp>
        <p:nvSpPr>
          <p:cNvPr id="4" name="Text Placeholder 3">
            <a:extLst>
              <a:ext uri="{FF2B5EF4-FFF2-40B4-BE49-F238E27FC236}">
                <a16:creationId xmlns:a16="http://schemas.microsoft.com/office/drawing/2014/main" id="{2A21D2E1-BC52-1142-A83A-217EC3498B33}"/>
              </a:ext>
            </a:extLst>
          </p:cNvPr>
          <p:cNvSpPr>
            <a:spLocks noGrp="1"/>
          </p:cNvSpPr>
          <p:nvPr>
            <p:ph type="body" sz="quarter" idx="14"/>
          </p:nvPr>
        </p:nvSpPr>
        <p:spPr>
          <a:xfrm>
            <a:off x="868363" y="138113"/>
            <a:ext cx="9826625" cy="803275"/>
          </a:xfrm>
        </p:spPr>
        <p:txBody>
          <a:bodyPr>
            <a:normAutofit/>
          </a:bodyPr>
          <a:lstStyle/>
          <a:p>
            <a:r>
              <a:rPr lang="en-GB" dirty="0">
                <a:effectLst/>
              </a:rPr>
              <a:t>Hymn Lord the Light of your love is shining </a:t>
            </a:r>
          </a:p>
        </p:txBody>
      </p:sp>
    </p:spTree>
    <p:extLst>
      <p:ext uri="{BB962C8B-B14F-4D97-AF65-F5344CB8AC3E}">
        <p14:creationId xmlns:p14="http://schemas.microsoft.com/office/powerpoint/2010/main" val="3676490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81E64-9A6D-3011-11CA-2DED21F8CA5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AD0B33-6D93-6A63-CABF-635B07C9B8F5}"/>
              </a:ext>
            </a:extLst>
          </p:cNvPr>
          <p:cNvSpPr>
            <a:spLocks noGrp="1"/>
          </p:cNvSpPr>
          <p:nvPr>
            <p:ph sz="quarter" idx="13"/>
          </p:nvPr>
        </p:nvSpPr>
        <p:spPr>
          <a:xfrm>
            <a:off x="868217" y="1034473"/>
            <a:ext cx="10767192" cy="5500254"/>
          </a:xfrm>
        </p:spPr>
        <p:txBody>
          <a:bodyPr/>
          <a:lstStyle/>
          <a:p>
            <a:pPr>
              <a:spcBef>
                <a:spcPts val="0"/>
              </a:spcBef>
            </a:pPr>
            <a:r>
              <a:rPr lang="en-GB" sz="4000" i="1" dirty="0">
                <a:effectLst/>
              </a:rPr>
              <a:t>Shine, Jesus, shine,</a:t>
            </a:r>
            <a:endParaRPr lang="en-GB" sz="4000" dirty="0">
              <a:effectLst/>
            </a:endParaRPr>
          </a:p>
          <a:p>
            <a:pPr>
              <a:spcBef>
                <a:spcPts val="0"/>
              </a:spcBef>
            </a:pPr>
            <a:r>
              <a:rPr lang="en-GB" sz="4000" i="1" dirty="0">
                <a:effectLst/>
              </a:rPr>
              <a:t>fill this land with the Father's glory;</a:t>
            </a:r>
            <a:endParaRPr lang="en-GB" sz="4000" dirty="0">
              <a:effectLst/>
            </a:endParaRPr>
          </a:p>
          <a:p>
            <a:pPr>
              <a:spcBef>
                <a:spcPts val="0"/>
              </a:spcBef>
            </a:pPr>
            <a:r>
              <a:rPr lang="en-GB" sz="4000" i="1" dirty="0">
                <a:effectLst/>
              </a:rPr>
              <a:t>blaze, Spirit, blaze,</a:t>
            </a:r>
            <a:endParaRPr lang="en-GB" sz="4000" dirty="0">
              <a:effectLst/>
            </a:endParaRPr>
          </a:p>
          <a:p>
            <a:pPr>
              <a:spcBef>
                <a:spcPts val="0"/>
              </a:spcBef>
            </a:pPr>
            <a:r>
              <a:rPr lang="en-GB" sz="4000" i="1" dirty="0">
                <a:effectLst/>
              </a:rPr>
              <a:t>set our hearts on fire.</a:t>
            </a:r>
            <a:endParaRPr lang="en-GB" sz="4000" dirty="0">
              <a:effectLst/>
            </a:endParaRPr>
          </a:p>
          <a:p>
            <a:pPr>
              <a:spcBef>
                <a:spcPts val="0"/>
              </a:spcBef>
            </a:pPr>
            <a:r>
              <a:rPr lang="en-GB" sz="4000" i="1" dirty="0">
                <a:effectLst/>
              </a:rPr>
              <a:t>Flow, river, flow,</a:t>
            </a:r>
            <a:endParaRPr lang="en-GB" sz="4000" dirty="0">
              <a:effectLst/>
            </a:endParaRPr>
          </a:p>
          <a:p>
            <a:pPr>
              <a:spcBef>
                <a:spcPts val="0"/>
              </a:spcBef>
            </a:pPr>
            <a:r>
              <a:rPr lang="en-GB" sz="4000" i="1" dirty="0">
                <a:effectLst/>
              </a:rPr>
              <a:t>flood the nations with grace and mercy;</a:t>
            </a:r>
            <a:endParaRPr lang="en-GB" sz="4000" dirty="0">
              <a:effectLst/>
            </a:endParaRPr>
          </a:p>
          <a:p>
            <a:pPr>
              <a:spcBef>
                <a:spcPts val="0"/>
              </a:spcBef>
            </a:pPr>
            <a:r>
              <a:rPr lang="en-GB" sz="4000" i="1" dirty="0">
                <a:effectLst/>
              </a:rPr>
              <a:t>send forth Your word, Lord,</a:t>
            </a:r>
            <a:endParaRPr lang="en-GB" sz="4000" dirty="0">
              <a:effectLst/>
            </a:endParaRPr>
          </a:p>
          <a:p>
            <a:pPr>
              <a:spcBef>
                <a:spcPts val="0"/>
              </a:spcBef>
            </a:pPr>
            <a:r>
              <a:rPr lang="en-GB" sz="4000" i="1" dirty="0">
                <a:effectLst/>
              </a:rPr>
              <a:t>and let there be light!</a:t>
            </a:r>
            <a:endParaRPr lang="en-GB" sz="4000" dirty="0">
              <a:effectLst/>
            </a:endParaRPr>
          </a:p>
        </p:txBody>
      </p:sp>
      <p:sp>
        <p:nvSpPr>
          <p:cNvPr id="4" name="Text Placeholder 3">
            <a:extLst>
              <a:ext uri="{FF2B5EF4-FFF2-40B4-BE49-F238E27FC236}">
                <a16:creationId xmlns:a16="http://schemas.microsoft.com/office/drawing/2014/main" id="{19F8D309-F104-4A1A-5FFA-6D47029CC273}"/>
              </a:ext>
            </a:extLst>
          </p:cNvPr>
          <p:cNvSpPr>
            <a:spLocks noGrp="1"/>
          </p:cNvSpPr>
          <p:nvPr>
            <p:ph type="body" sz="quarter" idx="14"/>
          </p:nvPr>
        </p:nvSpPr>
        <p:spPr>
          <a:xfrm>
            <a:off x="868363" y="138113"/>
            <a:ext cx="9826625" cy="803275"/>
          </a:xfrm>
        </p:spPr>
        <p:txBody>
          <a:bodyPr>
            <a:normAutofit/>
          </a:bodyPr>
          <a:lstStyle/>
          <a:p>
            <a:r>
              <a:rPr lang="en-GB" dirty="0">
                <a:effectLst/>
              </a:rPr>
              <a:t>Hymn Lord the Light of your love is shining </a:t>
            </a:r>
          </a:p>
        </p:txBody>
      </p:sp>
    </p:spTree>
    <p:extLst>
      <p:ext uri="{BB962C8B-B14F-4D97-AF65-F5344CB8AC3E}">
        <p14:creationId xmlns:p14="http://schemas.microsoft.com/office/powerpoint/2010/main" val="1896603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967ED-A42D-A7FB-B53B-993C1AF70F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75FA1A-93BF-6A3E-B70F-CB727502DD2E}"/>
              </a:ext>
            </a:extLst>
          </p:cNvPr>
          <p:cNvSpPr>
            <a:spLocks noGrp="1"/>
          </p:cNvSpPr>
          <p:nvPr>
            <p:ph sz="quarter" idx="13"/>
          </p:nvPr>
        </p:nvSpPr>
        <p:spPr>
          <a:xfrm>
            <a:off x="868217" y="1034473"/>
            <a:ext cx="10767192" cy="5500254"/>
          </a:xfrm>
        </p:spPr>
        <p:txBody>
          <a:bodyPr/>
          <a:lstStyle/>
          <a:p>
            <a:pPr>
              <a:spcBef>
                <a:spcPts val="0"/>
              </a:spcBef>
            </a:pPr>
            <a:r>
              <a:rPr lang="en-GB" sz="4000" baseline="30000" dirty="0">
                <a:effectLst/>
              </a:rPr>
              <a:t>2</a:t>
            </a:r>
            <a:r>
              <a:rPr lang="en-GB" sz="4000" dirty="0">
                <a:effectLst/>
              </a:rPr>
              <a:t> Lord, I come to Your awesome presence,</a:t>
            </a:r>
          </a:p>
          <a:p>
            <a:pPr>
              <a:spcBef>
                <a:spcPts val="0"/>
              </a:spcBef>
            </a:pPr>
            <a:r>
              <a:rPr lang="en-GB" sz="4000" dirty="0">
                <a:effectLst/>
              </a:rPr>
              <a:t>from the shadows into Your radiance;</a:t>
            </a:r>
          </a:p>
          <a:p>
            <a:pPr>
              <a:spcBef>
                <a:spcPts val="0"/>
              </a:spcBef>
            </a:pPr>
            <a:r>
              <a:rPr lang="en-GB" sz="4000" dirty="0">
                <a:effectLst/>
              </a:rPr>
              <a:t>by Your blood</a:t>
            </a:r>
          </a:p>
          <a:p>
            <a:pPr>
              <a:spcBef>
                <a:spcPts val="0"/>
              </a:spcBef>
            </a:pPr>
            <a:r>
              <a:rPr lang="en-GB" sz="4000" dirty="0">
                <a:effectLst/>
              </a:rPr>
              <a:t>I may enter Your brightness:</a:t>
            </a:r>
          </a:p>
          <a:p>
            <a:pPr>
              <a:spcBef>
                <a:spcPts val="0"/>
              </a:spcBef>
            </a:pPr>
            <a:r>
              <a:rPr lang="en-GB" sz="4000" dirty="0">
                <a:effectLst/>
              </a:rPr>
              <a:t>search me, try me,</a:t>
            </a:r>
          </a:p>
          <a:p>
            <a:pPr>
              <a:spcBef>
                <a:spcPts val="0"/>
              </a:spcBef>
            </a:pPr>
            <a:r>
              <a:rPr lang="en-GB" sz="4000" dirty="0">
                <a:effectLst/>
              </a:rPr>
              <a:t>consume all my darkness -</a:t>
            </a:r>
          </a:p>
          <a:p>
            <a:pPr>
              <a:spcBef>
                <a:spcPts val="0"/>
              </a:spcBef>
            </a:pPr>
            <a:r>
              <a:rPr lang="en-GB" sz="4000" dirty="0">
                <a:effectLst/>
              </a:rPr>
              <a:t>shine on me, shine on me</a:t>
            </a:r>
          </a:p>
        </p:txBody>
      </p:sp>
      <p:sp>
        <p:nvSpPr>
          <p:cNvPr id="4" name="Text Placeholder 3">
            <a:extLst>
              <a:ext uri="{FF2B5EF4-FFF2-40B4-BE49-F238E27FC236}">
                <a16:creationId xmlns:a16="http://schemas.microsoft.com/office/drawing/2014/main" id="{01E47970-2B72-D5A2-A8DA-48D898DC919B}"/>
              </a:ext>
            </a:extLst>
          </p:cNvPr>
          <p:cNvSpPr>
            <a:spLocks noGrp="1"/>
          </p:cNvSpPr>
          <p:nvPr>
            <p:ph type="body" sz="quarter" idx="14"/>
          </p:nvPr>
        </p:nvSpPr>
        <p:spPr>
          <a:xfrm>
            <a:off x="868363" y="138113"/>
            <a:ext cx="9826625" cy="803275"/>
          </a:xfrm>
        </p:spPr>
        <p:txBody>
          <a:bodyPr>
            <a:normAutofit/>
          </a:bodyPr>
          <a:lstStyle/>
          <a:p>
            <a:r>
              <a:rPr lang="en-GB" dirty="0">
                <a:effectLst/>
              </a:rPr>
              <a:t>Hymn Lord the Light of your love is shining </a:t>
            </a:r>
          </a:p>
        </p:txBody>
      </p:sp>
    </p:spTree>
    <p:extLst>
      <p:ext uri="{BB962C8B-B14F-4D97-AF65-F5344CB8AC3E}">
        <p14:creationId xmlns:p14="http://schemas.microsoft.com/office/powerpoint/2010/main" val="3744124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2E482-8186-F2DB-437E-795FF6639F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AFE18B-F699-E08C-91FB-31897D93AABD}"/>
              </a:ext>
            </a:extLst>
          </p:cNvPr>
          <p:cNvSpPr>
            <a:spLocks noGrp="1"/>
          </p:cNvSpPr>
          <p:nvPr>
            <p:ph sz="quarter" idx="13"/>
          </p:nvPr>
        </p:nvSpPr>
        <p:spPr>
          <a:xfrm>
            <a:off x="868217" y="1034473"/>
            <a:ext cx="10767192" cy="5500254"/>
          </a:xfrm>
        </p:spPr>
        <p:txBody>
          <a:bodyPr/>
          <a:lstStyle/>
          <a:p>
            <a:pPr>
              <a:spcBef>
                <a:spcPts val="0"/>
              </a:spcBef>
            </a:pPr>
            <a:r>
              <a:rPr lang="en-GB" sz="3600" i="1" dirty="0">
                <a:effectLst/>
              </a:rPr>
              <a:t>Shine, Jesus, shine,</a:t>
            </a:r>
            <a:endParaRPr lang="en-GB" sz="3600" dirty="0">
              <a:effectLst/>
            </a:endParaRPr>
          </a:p>
          <a:p>
            <a:pPr>
              <a:spcBef>
                <a:spcPts val="0"/>
              </a:spcBef>
            </a:pPr>
            <a:r>
              <a:rPr lang="en-GB" sz="3600" i="1" dirty="0">
                <a:effectLst/>
              </a:rPr>
              <a:t>fill this land with the Father's glory;</a:t>
            </a:r>
            <a:endParaRPr lang="en-GB" sz="3600" dirty="0">
              <a:effectLst/>
            </a:endParaRPr>
          </a:p>
          <a:p>
            <a:pPr>
              <a:spcBef>
                <a:spcPts val="0"/>
              </a:spcBef>
            </a:pPr>
            <a:r>
              <a:rPr lang="en-GB" sz="3600" i="1" dirty="0">
                <a:effectLst/>
              </a:rPr>
              <a:t>blaze, Spirit, blaze,</a:t>
            </a:r>
            <a:endParaRPr lang="en-GB" sz="3600" dirty="0">
              <a:effectLst/>
            </a:endParaRPr>
          </a:p>
          <a:p>
            <a:pPr>
              <a:spcBef>
                <a:spcPts val="0"/>
              </a:spcBef>
            </a:pPr>
            <a:r>
              <a:rPr lang="en-GB" sz="3600" i="1" dirty="0">
                <a:effectLst/>
              </a:rPr>
              <a:t>set our hearts on fire.</a:t>
            </a:r>
            <a:endParaRPr lang="en-GB" sz="3600" dirty="0">
              <a:effectLst/>
            </a:endParaRPr>
          </a:p>
          <a:p>
            <a:pPr>
              <a:spcBef>
                <a:spcPts val="0"/>
              </a:spcBef>
            </a:pPr>
            <a:r>
              <a:rPr lang="en-GB" sz="3600" i="1" dirty="0">
                <a:effectLst/>
              </a:rPr>
              <a:t>Flow, river, flow,</a:t>
            </a:r>
            <a:endParaRPr lang="en-GB" sz="3600" dirty="0">
              <a:effectLst/>
            </a:endParaRPr>
          </a:p>
          <a:p>
            <a:pPr>
              <a:spcBef>
                <a:spcPts val="0"/>
              </a:spcBef>
            </a:pPr>
            <a:r>
              <a:rPr lang="en-GB" sz="3600" i="1" dirty="0">
                <a:effectLst/>
              </a:rPr>
              <a:t>flood the nations with grace and mercy;</a:t>
            </a:r>
            <a:endParaRPr lang="en-GB" sz="3600" dirty="0">
              <a:effectLst/>
            </a:endParaRPr>
          </a:p>
          <a:p>
            <a:pPr>
              <a:spcBef>
                <a:spcPts val="0"/>
              </a:spcBef>
            </a:pPr>
            <a:r>
              <a:rPr lang="en-GB" sz="3600" i="1" dirty="0">
                <a:effectLst/>
              </a:rPr>
              <a:t>send forth Your word, Lord,</a:t>
            </a:r>
            <a:endParaRPr lang="en-GB" sz="3600" dirty="0">
              <a:effectLst/>
            </a:endParaRPr>
          </a:p>
          <a:p>
            <a:pPr>
              <a:spcBef>
                <a:spcPts val="0"/>
              </a:spcBef>
            </a:pPr>
            <a:r>
              <a:rPr lang="en-GB" sz="3600" i="1" dirty="0">
                <a:effectLst/>
              </a:rPr>
              <a:t>and let there be light!</a:t>
            </a:r>
            <a:endParaRPr lang="en-GB" sz="3600" dirty="0">
              <a:effectLst/>
            </a:endParaRPr>
          </a:p>
        </p:txBody>
      </p:sp>
      <p:sp>
        <p:nvSpPr>
          <p:cNvPr id="4" name="Text Placeholder 3">
            <a:extLst>
              <a:ext uri="{FF2B5EF4-FFF2-40B4-BE49-F238E27FC236}">
                <a16:creationId xmlns:a16="http://schemas.microsoft.com/office/drawing/2014/main" id="{9016D9E8-17BB-F873-6DEA-E97576C836C6}"/>
              </a:ext>
            </a:extLst>
          </p:cNvPr>
          <p:cNvSpPr>
            <a:spLocks noGrp="1"/>
          </p:cNvSpPr>
          <p:nvPr>
            <p:ph type="body" sz="quarter" idx="14"/>
          </p:nvPr>
        </p:nvSpPr>
        <p:spPr>
          <a:xfrm>
            <a:off x="868363" y="138113"/>
            <a:ext cx="9826625" cy="803275"/>
          </a:xfrm>
        </p:spPr>
        <p:txBody>
          <a:bodyPr>
            <a:normAutofit/>
          </a:bodyPr>
          <a:lstStyle/>
          <a:p>
            <a:r>
              <a:rPr lang="en-GB" dirty="0">
                <a:effectLst/>
              </a:rPr>
              <a:t>Hymn Lord the Light of your love is shining </a:t>
            </a:r>
          </a:p>
        </p:txBody>
      </p:sp>
    </p:spTree>
    <p:extLst>
      <p:ext uri="{BB962C8B-B14F-4D97-AF65-F5344CB8AC3E}">
        <p14:creationId xmlns:p14="http://schemas.microsoft.com/office/powerpoint/2010/main" val="109839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7EC82-88F2-B708-0527-C35C58CF4F0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6B5807-0425-BD6B-D1C3-EEED356D451D}"/>
              </a:ext>
            </a:extLst>
          </p:cNvPr>
          <p:cNvSpPr>
            <a:spLocks noGrp="1"/>
          </p:cNvSpPr>
          <p:nvPr>
            <p:ph sz="quarter" idx="13"/>
          </p:nvPr>
        </p:nvSpPr>
        <p:spPr>
          <a:xfrm>
            <a:off x="868217" y="1034473"/>
            <a:ext cx="10767192" cy="5500254"/>
          </a:xfrm>
        </p:spPr>
        <p:txBody>
          <a:bodyPr/>
          <a:lstStyle/>
          <a:p>
            <a:pPr>
              <a:spcBef>
                <a:spcPts val="0"/>
              </a:spcBef>
            </a:pPr>
            <a:r>
              <a:rPr lang="en-GB" sz="4000" baseline="30000" dirty="0">
                <a:effectLst/>
              </a:rPr>
              <a:t>3</a:t>
            </a:r>
            <a:r>
              <a:rPr lang="en-GB" sz="4000" dirty="0">
                <a:effectLst/>
              </a:rPr>
              <a:t> As we gaze on Your kingly brightness</a:t>
            </a:r>
          </a:p>
          <a:p>
            <a:pPr>
              <a:spcBef>
                <a:spcPts val="0"/>
              </a:spcBef>
            </a:pPr>
            <a:r>
              <a:rPr lang="en-GB" sz="4000" dirty="0">
                <a:effectLst/>
              </a:rPr>
              <a:t>so our faces display Your likeness,</a:t>
            </a:r>
          </a:p>
          <a:p>
            <a:pPr>
              <a:spcBef>
                <a:spcPts val="0"/>
              </a:spcBef>
            </a:pPr>
            <a:r>
              <a:rPr lang="en-GB" sz="4000" dirty="0">
                <a:effectLst/>
              </a:rPr>
              <a:t>ever changing from glory to glory:</a:t>
            </a:r>
          </a:p>
          <a:p>
            <a:pPr>
              <a:spcBef>
                <a:spcPts val="0"/>
              </a:spcBef>
            </a:pPr>
            <a:r>
              <a:rPr lang="en-GB" sz="4000" dirty="0">
                <a:effectLst/>
              </a:rPr>
              <a:t>mirrored here,</a:t>
            </a:r>
          </a:p>
          <a:p>
            <a:pPr>
              <a:spcBef>
                <a:spcPts val="0"/>
              </a:spcBef>
            </a:pPr>
            <a:r>
              <a:rPr lang="en-GB" sz="4000" dirty="0">
                <a:effectLst/>
              </a:rPr>
              <a:t>may our lives tell Your story -</a:t>
            </a:r>
          </a:p>
          <a:p>
            <a:pPr>
              <a:spcBef>
                <a:spcPts val="0"/>
              </a:spcBef>
            </a:pPr>
            <a:r>
              <a:rPr lang="en-GB" sz="4000" dirty="0">
                <a:effectLst/>
              </a:rPr>
              <a:t>shine on me, shine on me. </a:t>
            </a:r>
          </a:p>
        </p:txBody>
      </p:sp>
      <p:sp>
        <p:nvSpPr>
          <p:cNvPr id="4" name="Text Placeholder 3">
            <a:extLst>
              <a:ext uri="{FF2B5EF4-FFF2-40B4-BE49-F238E27FC236}">
                <a16:creationId xmlns:a16="http://schemas.microsoft.com/office/drawing/2014/main" id="{21CD7808-C400-B58E-9BAB-5EE62BF1EA06}"/>
              </a:ext>
            </a:extLst>
          </p:cNvPr>
          <p:cNvSpPr>
            <a:spLocks noGrp="1"/>
          </p:cNvSpPr>
          <p:nvPr>
            <p:ph type="body" sz="quarter" idx="14"/>
          </p:nvPr>
        </p:nvSpPr>
        <p:spPr>
          <a:xfrm>
            <a:off x="868363" y="138113"/>
            <a:ext cx="9826625" cy="803275"/>
          </a:xfrm>
        </p:spPr>
        <p:txBody>
          <a:bodyPr>
            <a:normAutofit/>
          </a:bodyPr>
          <a:lstStyle/>
          <a:p>
            <a:r>
              <a:rPr lang="en-GB" dirty="0">
                <a:effectLst/>
              </a:rPr>
              <a:t>Hymn Lord the Light of your love is shining </a:t>
            </a:r>
          </a:p>
        </p:txBody>
      </p:sp>
    </p:spTree>
    <p:extLst>
      <p:ext uri="{BB962C8B-B14F-4D97-AF65-F5344CB8AC3E}">
        <p14:creationId xmlns:p14="http://schemas.microsoft.com/office/powerpoint/2010/main" val="1385559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545A3-4446-38E9-1AF0-12C9017C871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3237CB-18FF-5DC5-C9A1-829C18A5F569}"/>
              </a:ext>
            </a:extLst>
          </p:cNvPr>
          <p:cNvSpPr>
            <a:spLocks noGrp="1"/>
          </p:cNvSpPr>
          <p:nvPr>
            <p:ph sz="quarter" idx="13"/>
          </p:nvPr>
        </p:nvSpPr>
        <p:spPr>
          <a:xfrm>
            <a:off x="868217" y="1034473"/>
            <a:ext cx="10767192" cy="5500254"/>
          </a:xfrm>
        </p:spPr>
        <p:txBody>
          <a:bodyPr/>
          <a:lstStyle/>
          <a:p>
            <a:pPr>
              <a:spcBef>
                <a:spcPts val="0"/>
              </a:spcBef>
            </a:pPr>
            <a:r>
              <a:rPr lang="en-GB" sz="3600" i="1" dirty="0">
                <a:effectLst/>
              </a:rPr>
              <a:t>Shine, Jesus, shine,</a:t>
            </a:r>
            <a:endParaRPr lang="en-GB" sz="3600" dirty="0">
              <a:effectLst/>
            </a:endParaRPr>
          </a:p>
          <a:p>
            <a:pPr>
              <a:spcBef>
                <a:spcPts val="0"/>
              </a:spcBef>
            </a:pPr>
            <a:r>
              <a:rPr lang="en-GB" sz="3600" i="1" dirty="0">
                <a:effectLst/>
              </a:rPr>
              <a:t>fill this land with the Father's glory;</a:t>
            </a:r>
            <a:endParaRPr lang="en-GB" sz="3600" dirty="0">
              <a:effectLst/>
            </a:endParaRPr>
          </a:p>
          <a:p>
            <a:pPr>
              <a:spcBef>
                <a:spcPts val="0"/>
              </a:spcBef>
            </a:pPr>
            <a:r>
              <a:rPr lang="en-GB" sz="3600" i="1" dirty="0">
                <a:effectLst/>
              </a:rPr>
              <a:t>blaze, Spirit, blaze,</a:t>
            </a:r>
            <a:endParaRPr lang="en-GB" sz="3600" dirty="0">
              <a:effectLst/>
            </a:endParaRPr>
          </a:p>
          <a:p>
            <a:pPr>
              <a:spcBef>
                <a:spcPts val="0"/>
              </a:spcBef>
            </a:pPr>
            <a:r>
              <a:rPr lang="en-GB" sz="3600" i="1" dirty="0">
                <a:effectLst/>
              </a:rPr>
              <a:t>set our hearts on fire.</a:t>
            </a:r>
            <a:endParaRPr lang="en-GB" sz="3600" dirty="0">
              <a:effectLst/>
            </a:endParaRPr>
          </a:p>
          <a:p>
            <a:pPr>
              <a:spcBef>
                <a:spcPts val="0"/>
              </a:spcBef>
            </a:pPr>
            <a:r>
              <a:rPr lang="en-GB" sz="3600" i="1" dirty="0">
                <a:effectLst/>
              </a:rPr>
              <a:t>Flow, river, flow,</a:t>
            </a:r>
            <a:endParaRPr lang="en-GB" sz="3600" dirty="0">
              <a:effectLst/>
            </a:endParaRPr>
          </a:p>
          <a:p>
            <a:pPr>
              <a:spcBef>
                <a:spcPts val="0"/>
              </a:spcBef>
            </a:pPr>
            <a:r>
              <a:rPr lang="en-GB" sz="3600" i="1" dirty="0">
                <a:effectLst/>
              </a:rPr>
              <a:t>flood the nations with grace and mercy;</a:t>
            </a:r>
            <a:endParaRPr lang="en-GB" sz="3600" dirty="0">
              <a:effectLst/>
            </a:endParaRPr>
          </a:p>
          <a:p>
            <a:pPr>
              <a:spcBef>
                <a:spcPts val="0"/>
              </a:spcBef>
            </a:pPr>
            <a:r>
              <a:rPr lang="en-GB" sz="3600" i="1" dirty="0">
                <a:effectLst/>
              </a:rPr>
              <a:t>send forth Your word, Lord,</a:t>
            </a:r>
            <a:endParaRPr lang="en-GB" sz="3600" dirty="0">
              <a:effectLst/>
            </a:endParaRPr>
          </a:p>
          <a:p>
            <a:pPr>
              <a:spcBef>
                <a:spcPts val="0"/>
              </a:spcBef>
            </a:pPr>
            <a:r>
              <a:rPr lang="en-GB" sz="3600" i="1" dirty="0">
                <a:effectLst/>
              </a:rPr>
              <a:t>and let there be light!</a:t>
            </a:r>
            <a:endParaRPr lang="en-GB" sz="3600" dirty="0">
              <a:effectLst/>
            </a:endParaRPr>
          </a:p>
        </p:txBody>
      </p:sp>
      <p:sp>
        <p:nvSpPr>
          <p:cNvPr id="4" name="Text Placeholder 3">
            <a:extLst>
              <a:ext uri="{FF2B5EF4-FFF2-40B4-BE49-F238E27FC236}">
                <a16:creationId xmlns:a16="http://schemas.microsoft.com/office/drawing/2014/main" id="{A02DEC2F-86D6-CA10-8AB8-BFE7BA869C06}"/>
              </a:ext>
            </a:extLst>
          </p:cNvPr>
          <p:cNvSpPr>
            <a:spLocks noGrp="1"/>
          </p:cNvSpPr>
          <p:nvPr>
            <p:ph type="body" sz="quarter" idx="14"/>
          </p:nvPr>
        </p:nvSpPr>
        <p:spPr>
          <a:xfrm>
            <a:off x="868363" y="138113"/>
            <a:ext cx="9826625" cy="803275"/>
          </a:xfrm>
        </p:spPr>
        <p:txBody>
          <a:bodyPr>
            <a:normAutofit/>
          </a:bodyPr>
          <a:lstStyle/>
          <a:p>
            <a:r>
              <a:rPr lang="en-GB" dirty="0">
                <a:effectLst/>
              </a:rPr>
              <a:t>Hymn Lord the Light of your love is shining </a:t>
            </a:r>
          </a:p>
        </p:txBody>
      </p:sp>
    </p:spTree>
    <p:extLst>
      <p:ext uri="{BB962C8B-B14F-4D97-AF65-F5344CB8AC3E}">
        <p14:creationId xmlns:p14="http://schemas.microsoft.com/office/powerpoint/2010/main" val="1237836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2800" dirty="0">
                <a:solidFill>
                  <a:schemeClr val="tx1">
                    <a:lumMod val="75000"/>
                  </a:schemeClr>
                </a:solidFill>
                <a:effectLst/>
              </a:rPr>
              <a:t>False and True Worship</a:t>
            </a:r>
            <a:endParaRPr lang="en-GB" dirty="0">
              <a:solidFill>
                <a:schemeClr val="tx1">
                  <a:lumMod val="75000"/>
                </a:schemeClr>
              </a:solidFill>
              <a:effectLst/>
            </a:endParaRPr>
          </a:p>
          <a:p>
            <a:endParaRPr lang="en-GB" sz="3600" dirty="0"/>
          </a:p>
          <a:p>
            <a:r>
              <a:rPr lang="en-GB" sz="3600" baseline="30000" dirty="0"/>
              <a:t>1</a:t>
            </a:r>
            <a:r>
              <a:rPr lang="en-GB" sz="3600" dirty="0"/>
              <a:t> Shout out, do not hold back!</a:t>
            </a:r>
          </a:p>
          <a:p>
            <a:r>
              <a:rPr lang="en-GB" sz="3600" dirty="0"/>
              <a:t>    Lift up your voice like a trumpet!</a:t>
            </a:r>
          </a:p>
          <a:p>
            <a:r>
              <a:rPr lang="en-GB" sz="3600" dirty="0"/>
              <a:t>Announce to my people their rebellion,</a:t>
            </a:r>
          </a:p>
          <a:p>
            <a:r>
              <a:rPr lang="en-GB" sz="3600" dirty="0"/>
              <a:t>    to the house of Jacob their sins.</a:t>
            </a:r>
          </a:p>
          <a:p>
            <a:r>
              <a:rPr lang="en-GB" sz="3600" baseline="30000" dirty="0"/>
              <a:t>2</a:t>
            </a:r>
            <a:r>
              <a:rPr lang="en-GB" sz="3600" dirty="0"/>
              <a:t> Yet day after day they seek me</a:t>
            </a:r>
          </a:p>
          <a:p>
            <a:r>
              <a:rPr lang="en-GB" sz="3600" dirty="0"/>
              <a:t>    and delight to know my ways,</a:t>
            </a:r>
          </a:p>
          <a:p>
            <a:r>
              <a:rPr lang="en-GB" sz="3600" dirty="0"/>
              <a:t>as if they were a nation that practised righteousness</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Isaiah 58:1-9a</a:t>
            </a:r>
          </a:p>
        </p:txBody>
      </p:sp>
    </p:spTree>
    <p:extLst>
      <p:ext uri="{BB962C8B-B14F-4D97-AF65-F5344CB8AC3E}">
        <p14:creationId xmlns:p14="http://schemas.microsoft.com/office/powerpoint/2010/main" val="2948828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4000" dirty="0"/>
              <a:t>	and did not forsake the ordinance </a:t>
            </a:r>
          </a:p>
          <a:p>
            <a:r>
              <a:rPr lang="en-GB" sz="4000" dirty="0"/>
              <a:t>of their God;</a:t>
            </a:r>
          </a:p>
          <a:p>
            <a:r>
              <a:rPr lang="en-GB" sz="4000" dirty="0"/>
              <a:t>they ask of me righteous judgements,</a:t>
            </a:r>
          </a:p>
          <a:p>
            <a:r>
              <a:rPr lang="en-GB" sz="4000" dirty="0"/>
              <a:t>    they delight to draw near to God.</a:t>
            </a:r>
          </a:p>
          <a:p>
            <a:r>
              <a:rPr lang="en-GB" sz="4000" baseline="30000" dirty="0"/>
              <a:t>3</a:t>
            </a:r>
            <a:r>
              <a:rPr lang="en-GB" sz="4000" dirty="0"/>
              <a:t> ‘Why do we fast, but you do not see?</a:t>
            </a:r>
          </a:p>
          <a:p>
            <a:r>
              <a:rPr lang="en-GB" sz="4000" dirty="0"/>
              <a:t>    Why humble ourselves, but you </a:t>
            </a:r>
          </a:p>
          <a:p>
            <a:r>
              <a:rPr lang="en-GB" sz="4000" dirty="0"/>
              <a:t>do not notice?’</a:t>
            </a:r>
          </a:p>
          <a:p>
            <a:r>
              <a:rPr lang="en-GB" sz="4000" dirty="0"/>
              <a:t>Look, you serve your own interest on </a:t>
            </a:r>
          </a:p>
          <a:p>
            <a:r>
              <a:rPr lang="en-GB" sz="4000" dirty="0"/>
              <a:t>your fast-day,</a:t>
            </a:r>
          </a:p>
          <a:p>
            <a:r>
              <a:rPr lang="en-GB" sz="4000" dirty="0"/>
              <a:t>    and oppress all your workers.</a:t>
            </a:r>
          </a:p>
        </p:txBody>
      </p:sp>
    </p:spTree>
    <p:extLst>
      <p:ext uri="{BB962C8B-B14F-4D97-AF65-F5344CB8AC3E}">
        <p14:creationId xmlns:p14="http://schemas.microsoft.com/office/powerpoint/2010/main" val="1909053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4000" baseline="30000" dirty="0"/>
              <a:t>4</a:t>
            </a:r>
            <a:r>
              <a:rPr lang="en-GB" sz="4000" dirty="0"/>
              <a:t> Look, you fast only to quarrel and to fight</a:t>
            </a:r>
          </a:p>
          <a:p>
            <a:r>
              <a:rPr lang="en-GB" sz="4000" dirty="0"/>
              <a:t>    and to strike with a wicked fist.</a:t>
            </a:r>
          </a:p>
          <a:p>
            <a:r>
              <a:rPr lang="en-GB" sz="4000" dirty="0"/>
              <a:t>Such fasting as you do today</a:t>
            </a:r>
          </a:p>
          <a:p>
            <a:r>
              <a:rPr lang="en-GB" sz="4000" dirty="0"/>
              <a:t>    will not make your voice heard on high.</a:t>
            </a:r>
          </a:p>
          <a:p>
            <a:r>
              <a:rPr lang="en-GB" sz="4000" baseline="30000" dirty="0"/>
              <a:t>5</a:t>
            </a:r>
            <a:r>
              <a:rPr lang="en-GB" sz="4000" dirty="0"/>
              <a:t> Is such the fast that I choose,</a:t>
            </a:r>
          </a:p>
          <a:p>
            <a:r>
              <a:rPr lang="en-GB" sz="4000" dirty="0"/>
              <a:t>    a day to humble oneself?</a:t>
            </a:r>
          </a:p>
          <a:p>
            <a:r>
              <a:rPr lang="en-GB" sz="4000" dirty="0"/>
              <a:t>Is it to bow down the head like a bulrush,</a:t>
            </a:r>
          </a:p>
          <a:p>
            <a:r>
              <a:rPr lang="en-GB" sz="4000" dirty="0"/>
              <a:t>    and to lie in sackcloth and ashes?</a:t>
            </a:r>
          </a:p>
          <a:p>
            <a:r>
              <a:rPr lang="en-GB" sz="4000" dirty="0"/>
              <a:t>Will you call this a fast,</a:t>
            </a:r>
          </a:p>
          <a:p>
            <a:r>
              <a:rPr lang="en-GB" sz="4000" dirty="0"/>
              <a:t>    a day acceptable to the Lord?</a:t>
            </a:r>
          </a:p>
        </p:txBody>
      </p:sp>
    </p:spTree>
    <p:extLst>
      <p:ext uri="{BB962C8B-B14F-4D97-AF65-F5344CB8AC3E}">
        <p14:creationId xmlns:p14="http://schemas.microsoft.com/office/powerpoint/2010/main" val="2892912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lnSpc>
                <a:spcPts val="4800"/>
              </a:lnSpc>
            </a:pPr>
            <a:r>
              <a:rPr lang="en-GB" sz="3600" baseline="30000" dirty="0"/>
              <a:t>6</a:t>
            </a:r>
            <a:r>
              <a:rPr lang="en-GB" sz="3600" dirty="0"/>
              <a:t> Is not this the fast that I choose:</a:t>
            </a:r>
          </a:p>
          <a:p>
            <a:pPr>
              <a:lnSpc>
                <a:spcPts val="4800"/>
              </a:lnSpc>
            </a:pPr>
            <a:r>
              <a:rPr lang="en-GB" sz="3600" dirty="0"/>
              <a:t>    to loose the bonds of injustice,</a:t>
            </a:r>
          </a:p>
          <a:p>
            <a:pPr>
              <a:lnSpc>
                <a:spcPts val="4800"/>
              </a:lnSpc>
            </a:pPr>
            <a:r>
              <a:rPr lang="en-GB" sz="3600" dirty="0"/>
              <a:t>    to undo the thongs of the yoke,</a:t>
            </a:r>
          </a:p>
          <a:p>
            <a:pPr>
              <a:lnSpc>
                <a:spcPts val="4800"/>
              </a:lnSpc>
            </a:pPr>
            <a:r>
              <a:rPr lang="en-GB" sz="3600" dirty="0"/>
              <a:t>to let the oppressed go free,</a:t>
            </a:r>
          </a:p>
          <a:p>
            <a:pPr>
              <a:lnSpc>
                <a:spcPts val="4800"/>
              </a:lnSpc>
            </a:pPr>
            <a:r>
              <a:rPr lang="en-GB" sz="3600" dirty="0"/>
              <a:t>    and to break every yoke?</a:t>
            </a:r>
          </a:p>
          <a:p>
            <a:pPr>
              <a:lnSpc>
                <a:spcPts val="4800"/>
              </a:lnSpc>
            </a:pPr>
            <a:r>
              <a:rPr lang="en-GB" sz="3600" baseline="30000" dirty="0"/>
              <a:t>7</a:t>
            </a:r>
            <a:r>
              <a:rPr lang="en-GB" sz="3600" dirty="0"/>
              <a:t> Is it not to share your bread with the hungry,</a:t>
            </a:r>
          </a:p>
          <a:p>
            <a:pPr>
              <a:lnSpc>
                <a:spcPts val="4800"/>
              </a:lnSpc>
            </a:pPr>
            <a:r>
              <a:rPr lang="en-GB" sz="3600" dirty="0"/>
              <a:t>    and bring the homeless poor into your house;</a:t>
            </a:r>
          </a:p>
          <a:p>
            <a:pPr>
              <a:lnSpc>
                <a:spcPts val="4800"/>
              </a:lnSpc>
            </a:pPr>
            <a:r>
              <a:rPr lang="en-GB" sz="3600" dirty="0"/>
              <a:t>when you see the naked, to cover them,</a:t>
            </a:r>
          </a:p>
          <a:p>
            <a:pPr>
              <a:lnSpc>
                <a:spcPts val="4800"/>
              </a:lnSpc>
            </a:pPr>
            <a:r>
              <a:rPr lang="en-GB" sz="3600" dirty="0"/>
              <a:t>    and not to hide yourself from your own kin?</a:t>
            </a:r>
          </a:p>
        </p:txBody>
      </p:sp>
    </p:spTree>
    <p:extLst>
      <p:ext uri="{BB962C8B-B14F-4D97-AF65-F5344CB8AC3E}">
        <p14:creationId xmlns:p14="http://schemas.microsoft.com/office/powerpoint/2010/main" val="3721111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lnSpc>
                <a:spcPts val="5000"/>
              </a:lnSpc>
            </a:pPr>
            <a:r>
              <a:rPr lang="en-GB" sz="3600" baseline="30000" dirty="0"/>
              <a:t>8</a:t>
            </a:r>
            <a:r>
              <a:rPr lang="en-GB" sz="3600" dirty="0"/>
              <a:t> Then your light shall break forth like the dawn,</a:t>
            </a:r>
          </a:p>
          <a:p>
            <a:pPr>
              <a:lnSpc>
                <a:spcPts val="5000"/>
              </a:lnSpc>
            </a:pPr>
            <a:r>
              <a:rPr lang="en-GB" sz="3600" dirty="0"/>
              <a:t>    and your healing shall spring up quickly;</a:t>
            </a:r>
          </a:p>
          <a:p>
            <a:pPr>
              <a:lnSpc>
                <a:spcPts val="5000"/>
              </a:lnSpc>
            </a:pPr>
            <a:r>
              <a:rPr lang="en-GB" sz="3600" dirty="0"/>
              <a:t>your vindicator shall go before you,</a:t>
            </a:r>
          </a:p>
          <a:p>
            <a:pPr>
              <a:lnSpc>
                <a:spcPts val="5000"/>
              </a:lnSpc>
            </a:pPr>
            <a:r>
              <a:rPr lang="en-GB" sz="3600" dirty="0"/>
              <a:t>    the glory of the Lord shall be your rearguard.</a:t>
            </a:r>
          </a:p>
          <a:p>
            <a:pPr>
              <a:lnSpc>
                <a:spcPts val="5000"/>
              </a:lnSpc>
            </a:pPr>
            <a:r>
              <a:rPr lang="en-GB" sz="3600" baseline="30000" dirty="0"/>
              <a:t>9a</a:t>
            </a:r>
            <a:r>
              <a:rPr lang="en-GB" sz="3600" dirty="0"/>
              <a:t> Then you shall call, and the Lord will answer;</a:t>
            </a:r>
          </a:p>
          <a:p>
            <a:pPr>
              <a:lnSpc>
                <a:spcPts val="5000"/>
              </a:lnSpc>
            </a:pPr>
            <a:r>
              <a:rPr lang="en-GB" sz="3600" dirty="0"/>
              <a:t>    you shall cry for help, and he will say, </a:t>
            </a:r>
          </a:p>
          <a:p>
            <a:pPr>
              <a:lnSpc>
                <a:spcPts val="5000"/>
              </a:lnSpc>
            </a:pPr>
            <a:r>
              <a:rPr lang="en-GB" sz="3600" dirty="0"/>
              <a:t>Here I am..</a:t>
            </a:r>
          </a:p>
        </p:txBody>
      </p:sp>
    </p:spTree>
    <p:extLst>
      <p:ext uri="{BB962C8B-B14F-4D97-AF65-F5344CB8AC3E}">
        <p14:creationId xmlns:p14="http://schemas.microsoft.com/office/powerpoint/2010/main" val="2806774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5F2AC-1722-9EB8-6EB1-B5E5C970A27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E9F181-049C-622A-CE31-62765248A07C}"/>
              </a:ext>
            </a:extLst>
          </p:cNvPr>
          <p:cNvSpPr>
            <a:spLocks noGrp="1"/>
          </p:cNvSpPr>
          <p:nvPr>
            <p:ph sz="quarter" idx="13"/>
          </p:nvPr>
        </p:nvSpPr>
        <p:spPr>
          <a:xfrm>
            <a:off x="1154113" y="354446"/>
            <a:ext cx="9661525" cy="6149109"/>
          </a:xfrm>
        </p:spPr>
        <p:txBody>
          <a:bodyPr>
            <a:noAutofit/>
          </a:bodyPr>
          <a:lstStyle/>
          <a:p>
            <a:r>
              <a:rPr lang="en-GB" dirty="0"/>
              <a:t>Choir anthem</a:t>
            </a:r>
          </a:p>
        </p:txBody>
      </p:sp>
    </p:spTree>
    <p:extLst>
      <p:ext uri="{BB962C8B-B14F-4D97-AF65-F5344CB8AC3E}">
        <p14:creationId xmlns:p14="http://schemas.microsoft.com/office/powerpoint/2010/main" val="2788975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Matthew 5:13-20</a:t>
            </a:r>
          </a:p>
        </p:txBody>
      </p:sp>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Aft>
                <a:spcPts val="1800"/>
              </a:spcAft>
            </a:pPr>
            <a:r>
              <a:rPr lang="en-GB" dirty="0">
                <a:solidFill>
                  <a:schemeClr val="tx1">
                    <a:lumMod val="85000"/>
                  </a:schemeClr>
                </a:solidFill>
              </a:rPr>
              <a:t>Salt and Light</a:t>
            </a:r>
          </a:p>
          <a:p>
            <a:r>
              <a:rPr lang="en-GB" baseline="30000" dirty="0"/>
              <a:t>13</a:t>
            </a:r>
            <a:r>
              <a:rPr lang="en-GB" dirty="0"/>
              <a:t> “You are the salt of the earth, but if salt has lost its taste, how can its saltiness be restored? It is no longer good for anything but is thrown out and trampled under foot. </a:t>
            </a:r>
            <a:r>
              <a:rPr lang="en-GB" baseline="30000" dirty="0"/>
              <a:t>14</a:t>
            </a:r>
            <a:r>
              <a:rPr lang="en-GB" dirty="0"/>
              <a:t> “You are the light of the world. A city built on a hill cannot be hid. </a:t>
            </a:r>
            <a:r>
              <a:rPr lang="en-GB" baseline="30000" dirty="0"/>
              <a:t>15</a:t>
            </a:r>
            <a:r>
              <a:rPr lang="en-GB" dirty="0"/>
              <a:t> People do not light a lamp and put it under the bushel basket; rather, they put it on the lampstand, and it gives light to all in the house. </a:t>
            </a:r>
            <a:r>
              <a:rPr lang="en-GB" baseline="30000" dirty="0"/>
              <a:t>16</a:t>
            </a:r>
            <a:r>
              <a:rPr lang="en-GB" dirty="0"/>
              <a:t> In the same way, let your light shine before others, so that they may see your good works and give glory to your Father in heaven.</a:t>
            </a:r>
          </a:p>
        </p:txBody>
      </p:sp>
    </p:spTree>
    <p:extLst>
      <p:ext uri="{BB962C8B-B14F-4D97-AF65-F5344CB8AC3E}">
        <p14:creationId xmlns:p14="http://schemas.microsoft.com/office/powerpoint/2010/main" val="3579155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837670" cy="6431857"/>
          </a:xfrm>
        </p:spPr>
        <p:txBody>
          <a:bodyPr/>
          <a:lstStyle/>
          <a:p>
            <a:pPr>
              <a:spcAft>
                <a:spcPts val="1800"/>
              </a:spcAft>
            </a:pPr>
            <a:r>
              <a:rPr lang="en-GB" dirty="0">
                <a:solidFill>
                  <a:schemeClr val="tx1">
                    <a:lumMod val="85000"/>
                  </a:schemeClr>
                </a:solidFill>
              </a:rPr>
              <a:t>The Law and the Prophets</a:t>
            </a:r>
          </a:p>
          <a:p>
            <a:r>
              <a:rPr lang="en-GB" baseline="30000" dirty="0"/>
              <a:t>17</a:t>
            </a:r>
            <a:r>
              <a:rPr lang="en-GB" dirty="0"/>
              <a:t> “Do not think that I have come to abolish the Law or the Prophets; I have come not to abolish but to fulfil. </a:t>
            </a:r>
            <a:r>
              <a:rPr lang="en-GB" baseline="30000" dirty="0"/>
              <a:t>18</a:t>
            </a:r>
            <a:r>
              <a:rPr lang="en-GB" dirty="0"/>
              <a:t> For truly I tell you, until heaven and earth pass away, not one letter, not one stroke of a letter, will pass from the law until all is accomplished. </a:t>
            </a:r>
            <a:r>
              <a:rPr lang="en-GB" baseline="30000" dirty="0"/>
              <a:t>19</a:t>
            </a:r>
            <a:r>
              <a:rPr lang="en-GB" dirty="0"/>
              <a:t> Therefore, whoever breaks one of the least of these commandments and teaches others to do the same will be called least in the kingdom of heaven, but whoever does them and teaches them will be called great in the kingdom of heaven. </a:t>
            </a:r>
            <a:r>
              <a:rPr lang="en-GB" baseline="30000" dirty="0"/>
              <a:t>20</a:t>
            </a:r>
            <a:r>
              <a:rPr lang="en-GB" dirty="0"/>
              <a:t> For I tell you, unless your righteousness exceeds that of the scribes and Pharisees, you will never enter the kingdom of heaven. </a:t>
            </a:r>
          </a:p>
        </p:txBody>
      </p:sp>
    </p:spTree>
    <p:extLst>
      <p:ext uri="{BB962C8B-B14F-4D97-AF65-F5344CB8AC3E}">
        <p14:creationId xmlns:p14="http://schemas.microsoft.com/office/powerpoint/2010/main" val="1147105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512485" y="1060598"/>
            <a:ext cx="11167029" cy="5500254"/>
          </a:xfrm>
        </p:spPr>
        <p:txBody>
          <a:bodyPr/>
          <a:lstStyle/>
          <a:p>
            <a:r>
              <a:rPr lang="en-GB" sz="4000" baseline="30000" dirty="0"/>
              <a:t>1</a:t>
            </a:r>
            <a:r>
              <a:rPr lang="en-GB" sz="4000" dirty="0"/>
              <a:t> Spirit of truth and grace, </a:t>
            </a:r>
          </a:p>
          <a:p>
            <a:r>
              <a:rPr lang="en-GB" sz="4000" dirty="0"/>
              <a:t>come to us in this place</a:t>
            </a:r>
          </a:p>
          <a:p>
            <a:r>
              <a:rPr lang="en-GB" sz="4000" dirty="0"/>
              <a:t>as now in Jesus’ name God’s people gather.</a:t>
            </a:r>
          </a:p>
          <a:p>
            <a:r>
              <a:rPr lang="en-GB" sz="4000" dirty="0"/>
              <a:t>Open our eyes to see </a:t>
            </a:r>
          </a:p>
          <a:p>
            <a:r>
              <a:rPr lang="en-GB" sz="4000" dirty="0"/>
              <a:t>truths that will ever be,</a:t>
            </a:r>
          </a:p>
          <a:p>
            <a:r>
              <a:rPr lang="en-GB" sz="4000" dirty="0"/>
              <a:t>and in communion draw us close together.</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Hymn 608 Spirit of truth and grace</a:t>
            </a:r>
          </a:p>
        </p:txBody>
      </p:sp>
    </p:spTree>
    <p:extLst>
      <p:ext uri="{BB962C8B-B14F-4D97-AF65-F5344CB8AC3E}">
        <p14:creationId xmlns:p14="http://schemas.microsoft.com/office/powerpoint/2010/main" val="2546509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4400" baseline="30000" dirty="0"/>
              <a:t>2</a:t>
            </a:r>
            <a:r>
              <a:rPr lang="en-GB" sz="4400" dirty="0"/>
              <a:t> Spirit of joy and peace </a:t>
            </a:r>
          </a:p>
          <a:p>
            <a:r>
              <a:rPr lang="en-GB" sz="4400" dirty="0"/>
              <a:t>make all anxieties cease</a:t>
            </a:r>
          </a:p>
          <a:p>
            <a:r>
              <a:rPr lang="en-GB" sz="4400" dirty="0"/>
              <a:t>with knowledge of our </a:t>
            </a:r>
          </a:p>
          <a:p>
            <a:r>
              <a:rPr lang="en-GB" sz="4400" dirty="0"/>
              <a:t>Maker’s perfect caring. </a:t>
            </a:r>
          </a:p>
          <a:p>
            <a:r>
              <a:rPr lang="en-GB" sz="4400" dirty="0"/>
              <a:t>Then may God’s children know </a:t>
            </a:r>
          </a:p>
          <a:p>
            <a:r>
              <a:rPr lang="en-GB" sz="4400" dirty="0"/>
              <a:t>love that won’t let us go </a:t>
            </a:r>
          </a:p>
          <a:p>
            <a:r>
              <a:rPr lang="en-GB" sz="4400" dirty="0"/>
              <a:t>and joy that fills each day, </a:t>
            </a:r>
          </a:p>
          <a:p>
            <a:r>
              <a:rPr lang="en-GB" sz="4400" dirty="0"/>
              <a:t>beyond comparing.</a:t>
            </a:r>
          </a:p>
        </p:txBody>
      </p:sp>
    </p:spTree>
    <p:extLst>
      <p:ext uri="{BB962C8B-B14F-4D97-AF65-F5344CB8AC3E}">
        <p14:creationId xmlns:p14="http://schemas.microsoft.com/office/powerpoint/2010/main" val="816101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A0A2-AE6E-0FBE-9E8E-E5D5048EA47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395876-0F8A-D290-0DF9-146094AF2871}"/>
              </a:ext>
            </a:extLst>
          </p:cNvPr>
          <p:cNvSpPr>
            <a:spLocks noGrp="1"/>
          </p:cNvSpPr>
          <p:nvPr>
            <p:ph sz="quarter" idx="13"/>
          </p:nvPr>
        </p:nvSpPr>
        <p:spPr>
          <a:xfrm>
            <a:off x="868217" y="117764"/>
            <a:ext cx="10750042" cy="6622472"/>
          </a:xfrm>
        </p:spPr>
        <p:txBody>
          <a:bodyPr/>
          <a:lstStyle/>
          <a:p>
            <a:r>
              <a:rPr lang="en-GB" sz="4000" baseline="30000" dirty="0"/>
              <a:t>3</a:t>
            </a:r>
            <a:r>
              <a:rPr lang="en-GB" sz="4000" dirty="0"/>
              <a:t> Spirit of life and power, </a:t>
            </a:r>
          </a:p>
          <a:p>
            <a:r>
              <a:rPr lang="en-GB" sz="4000" dirty="0"/>
              <a:t>revive us in this hour</a:t>
            </a:r>
          </a:p>
          <a:p>
            <a:r>
              <a:rPr lang="en-GB" sz="4000" dirty="0"/>
              <a:t>and stir our hearts to praise </a:t>
            </a:r>
          </a:p>
          <a:p>
            <a:r>
              <a:rPr lang="en-GB" sz="4000" dirty="0"/>
              <a:t>with true devotion.</a:t>
            </a:r>
          </a:p>
          <a:p>
            <a:r>
              <a:rPr lang="en-GB" sz="4000" dirty="0"/>
              <a:t>Fill us with heavenly fire, </a:t>
            </a:r>
          </a:p>
          <a:p>
            <a:r>
              <a:rPr lang="en-GB" sz="4000" dirty="0"/>
              <a:t>and every heart inspire,</a:t>
            </a:r>
          </a:p>
          <a:p>
            <a:r>
              <a:rPr lang="en-GB" sz="4000" dirty="0"/>
              <a:t>that we may serve the world </a:t>
            </a:r>
          </a:p>
          <a:p>
            <a:r>
              <a:rPr lang="en-GB" sz="4000" dirty="0"/>
              <a:t>with your compassion.</a:t>
            </a:r>
          </a:p>
        </p:txBody>
      </p:sp>
    </p:spTree>
    <p:extLst>
      <p:ext uri="{BB962C8B-B14F-4D97-AF65-F5344CB8AC3E}">
        <p14:creationId xmlns:p14="http://schemas.microsoft.com/office/powerpoint/2010/main" val="3811581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33C03-DBD2-B64E-2EA5-6D277F88E4C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634BEC-0EE6-B0AD-CC49-C7BF9C4F04FB}"/>
              </a:ext>
            </a:extLst>
          </p:cNvPr>
          <p:cNvSpPr>
            <a:spLocks noGrp="1"/>
          </p:cNvSpPr>
          <p:nvPr>
            <p:ph sz="quarter" idx="13"/>
          </p:nvPr>
        </p:nvSpPr>
        <p:spPr>
          <a:xfrm>
            <a:off x="1154113" y="354446"/>
            <a:ext cx="9661525" cy="6149109"/>
          </a:xfrm>
        </p:spPr>
        <p:txBody>
          <a:bodyPr>
            <a:noAutofit/>
          </a:bodyPr>
          <a:lstStyle/>
          <a:p>
            <a:r>
              <a:rPr lang="en-GB" dirty="0"/>
              <a:t>Sermon</a:t>
            </a:r>
          </a:p>
        </p:txBody>
      </p:sp>
    </p:spTree>
    <p:extLst>
      <p:ext uri="{BB962C8B-B14F-4D97-AF65-F5344CB8AC3E}">
        <p14:creationId xmlns:p14="http://schemas.microsoft.com/office/powerpoint/2010/main" val="1120862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lnSpc>
                <a:spcPts val="5200"/>
              </a:lnSpc>
            </a:pPr>
            <a:r>
              <a:rPr lang="en-GB" sz="4000" baseline="30000" dirty="0"/>
              <a:t>1 </a:t>
            </a:r>
            <a:r>
              <a:rPr lang="en-GB" sz="4000" dirty="0"/>
              <a:t>Christ is the world's true light,</a:t>
            </a:r>
          </a:p>
          <a:p>
            <a:pPr>
              <a:lnSpc>
                <a:spcPts val="5200"/>
              </a:lnSpc>
            </a:pPr>
            <a:r>
              <a:rPr lang="en-GB" sz="4000" dirty="0"/>
              <a:t>its captain of salvation,</a:t>
            </a:r>
          </a:p>
          <a:p>
            <a:pPr>
              <a:lnSpc>
                <a:spcPts val="5200"/>
              </a:lnSpc>
            </a:pPr>
            <a:r>
              <a:rPr lang="en-GB" sz="4000" dirty="0"/>
              <a:t>the daystar clear and bright</a:t>
            </a:r>
          </a:p>
          <a:p>
            <a:pPr>
              <a:lnSpc>
                <a:spcPts val="5200"/>
              </a:lnSpc>
            </a:pPr>
            <a:r>
              <a:rPr lang="en-GB" sz="4000" dirty="0"/>
              <a:t>of joy of every nation;</a:t>
            </a:r>
          </a:p>
          <a:p>
            <a:pPr>
              <a:lnSpc>
                <a:spcPts val="5200"/>
              </a:lnSpc>
            </a:pPr>
            <a:r>
              <a:rPr lang="en-GB" sz="4000" dirty="0"/>
              <a:t>new life, new hope awakes,</a:t>
            </a:r>
          </a:p>
          <a:p>
            <a:pPr>
              <a:lnSpc>
                <a:spcPts val="5200"/>
              </a:lnSpc>
            </a:pPr>
            <a:r>
              <a:rPr lang="en-GB" sz="4000" dirty="0"/>
              <a:t>for all who own his sway:</a:t>
            </a:r>
          </a:p>
          <a:p>
            <a:pPr>
              <a:lnSpc>
                <a:spcPts val="5200"/>
              </a:lnSpc>
            </a:pPr>
            <a:r>
              <a:rPr lang="en-GB" sz="4000" dirty="0"/>
              <a:t>freedom her bondage breaks,</a:t>
            </a:r>
          </a:p>
          <a:p>
            <a:pPr>
              <a:lnSpc>
                <a:spcPts val="5200"/>
              </a:lnSpc>
            </a:pPr>
            <a:r>
              <a:rPr lang="en-GB" sz="4000" dirty="0"/>
              <a:t>and night is turned to day.</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601 Christ is the world's true light</a:t>
            </a:r>
          </a:p>
        </p:txBody>
      </p:sp>
    </p:spTree>
    <p:extLst>
      <p:ext uri="{BB962C8B-B14F-4D97-AF65-F5344CB8AC3E}">
        <p14:creationId xmlns:p14="http://schemas.microsoft.com/office/powerpoint/2010/main" val="546190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lnSpc>
                <a:spcPts val="6000"/>
              </a:lnSpc>
            </a:pPr>
            <a:r>
              <a:rPr lang="en-GB" sz="4400" baseline="30000" dirty="0"/>
              <a:t>2</a:t>
            </a:r>
            <a:r>
              <a:rPr lang="en-GB" sz="4400" dirty="0"/>
              <a:t> In Christ all races meet,</a:t>
            </a:r>
          </a:p>
          <a:p>
            <a:pPr>
              <a:lnSpc>
                <a:spcPts val="6000"/>
              </a:lnSpc>
            </a:pPr>
            <a:r>
              <a:rPr lang="en-GB" sz="4400" dirty="0"/>
              <a:t>their ancient feuds forgetting,</a:t>
            </a:r>
          </a:p>
          <a:p>
            <a:pPr>
              <a:lnSpc>
                <a:spcPts val="6000"/>
              </a:lnSpc>
            </a:pPr>
            <a:r>
              <a:rPr lang="en-GB" sz="4400" dirty="0"/>
              <a:t>the whole round world complete,</a:t>
            </a:r>
          </a:p>
          <a:p>
            <a:pPr>
              <a:lnSpc>
                <a:spcPts val="6000"/>
              </a:lnSpc>
            </a:pPr>
            <a:r>
              <a:rPr lang="en-GB" sz="4400" dirty="0"/>
              <a:t>from sunrise to its setting:</a:t>
            </a:r>
          </a:p>
          <a:p>
            <a:pPr>
              <a:lnSpc>
                <a:spcPts val="6000"/>
              </a:lnSpc>
            </a:pPr>
            <a:r>
              <a:rPr lang="en-GB" sz="4400" dirty="0"/>
              <a:t>when Christ is throned as Lord,</a:t>
            </a:r>
          </a:p>
          <a:p>
            <a:pPr>
              <a:lnSpc>
                <a:spcPts val="6000"/>
              </a:lnSpc>
            </a:pPr>
            <a:r>
              <a:rPr lang="en-GB" sz="4400" dirty="0"/>
              <a:t>all shall forsake their fear,</a:t>
            </a:r>
          </a:p>
          <a:p>
            <a:pPr>
              <a:lnSpc>
                <a:spcPts val="6000"/>
              </a:lnSpc>
            </a:pPr>
            <a:r>
              <a:rPr lang="en-GB" sz="4400" dirty="0"/>
              <a:t>to ploughshare beat the sword,</a:t>
            </a:r>
          </a:p>
          <a:p>
            <a:pPr>
              <a:lnSpc>
                <a:spcPts val="6000"/>
              </a:lnSpc>
            </a:pPr>
            <a:r>
              <a:rPr lang="en-GB" sz="4400" dirty="0"/>
              <a:t>to pruning-hook the spear.</a:t>
            </a:r>
          </a:p>
        </p:txBody>
      </p:sp>
    </p:spTree>
    <p:extLst>
      <p:ext uri="{BB962C8B-B14F-4D97-AF65-F5344CB8AC3E}">
        <p14:creationId xmlns:p14="http://schemas.microsoft.com/office/powerpoint/2010/main" val="4060844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0801351" cy="6431857"/>
          </a:xfrm>
        </p:spPr>
        <p:txBody>
          <a:bodyPr/>
          <a:lstStyle/>
          <a:p>
            <a:pPr>
              <a:lnSpc>
                <a:spcPts val="6000"/>
              </a:lnSpc>
            </a:pPr>
            <a:r>
              <a:rPr lang="en-GB" sz="4400" baseline="30000" dirty="0"/>
              <a:t>3</a:t>
            </a:r>
            <a:r>
              <a:rPr lang="en-GB" sz="4400" dirty="0"/>
              <a:t> One Lord, in one great name</a:t>
            </a:r>
          </a:p>
          <a:p>
            <a:pPr>
              <a:lnSpc>
                <a:spcPts val="6000"/>
              </a:lnSpc>
            </a:pPr>
            <a:r>
              <a:rPr lang="en-GB" sz="4400" dirty="0"/>
              <a:t>unite us all who own thee;</a:t>
            </a:r>
          </a:p>
          <a:p>
            <a:pPr>
              <a:lnSpc>
                <a:spcPts val="6000"/>
              </a:lnSpc>
            </a:pPr>
            <a:r>
              <a:rPr lang="en-GB" sz="4400" dirty="0"/>
              <a:t>cast out our pride and shame</a:t>
            </a:r>
          </a:p>
          <a:p>
            <a:pPr>
              <a:lnSpc>
                <a:spcPts val="6000"/>
              </a:lnSpc>
            </a:pPr>
            <a:r>
              <a:rPr lang="en-GB" sz="4400" dirty="0"/>
              <a:t>that hinder to enthrone thee;</a:t>
            </a:r>
          </a:p>
          <a:p>
            <a:pPr>
              <a:lnSpc>
                <a:spcPts val="6000"/>
              </a:lnSpc>
            </a:pPr>
            <a:r>
              <a:rPr lang="en-GB" sz="4400" dirty="0"/>
              <a:t>the world has waited long,</a:t>
            </a:r>
          </a:p>
          <a:p>
            <a:pPr>
              <a:lnSpc>
                <a:spcPts val="6000"/>
              </a:lnSpc>
            </a:pPr>
            <a:r>
              <a:rPr lang="en-GB" sz="4400" dirty="0"/>
              <a:t>has travailed long in pain;</a:t>
            </a:r>
          </a:p>
          <a:p>
            <a:pPr>
              <a:lnSpc>
                <a:spcPts val="6000"/>
              </a:lnSpc>
            </a:pPr>
            <a:r>
              <a:rPr lang="en-GB" sz="4400" dirty="0"/>
              <a:t>to heal its ancient wrong,</a:t>
            </a:r>
          </a:p>
          <a:p>
            <a:pPr>
              <a:lnSpc>
                <a:spcPts val="6000"/>
              </a:lnSpc>
            </a:pPr>
            <a:r>
              <a:rPr lang="en-GB" sz="4400" dirty="0"/>
              <a:t>come, Prince of Peace, and reign.</a:t>
            </a:r>
          </a:p>
        </p:txBody>
      </p:sp>
    </p:spTree>
    <p:extLst>
      <p:ext uri="{BB962C8B-B14F-4D97-AF65-F5344CB8AC3E}">
        <p14:creationId xmlns:p14="http://schemas.microsoft.com/office/powerpoint/2010/main" val="14399713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C913E-AD02-A0AE-C52A-993DA819AC7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D68587-F8A0-0D2D-F9E1-B82354ED3305}"/>
              </a:ext>
            </a:extLst>
          </p:cNvPr>
          <p:cNvSpPr>
            <a:spLocks noGrp="1"/>
          </p:cNvSpPr>
          <p:nvPr>
            <p:ph sz="quarter" idx="13"/>
          </p:nvPr>
        </p:nvSpPr>
        <p:spPr>
          <a:xfrm>
            <a:off x="1154113" y="354446"/>
            <a:ext cx="9661525" cy="6149109"/>
          </a:xfrm>
        </p:spPr>
        <p:txBody>
          <a:bodyPr>
            <a:noAutofit/>
          </a:bodyPr>
          <a:lstStyle/>
          <a:p>
            <a:r>
              <a:rPr lang="en-GB" dirty="0"/>
              <a:t>Prayers of Thanksgiving and Intercession</a:t>
            </a:r>
          </a:p>
          <a:p>
            <a:r>
              <a:rPr lang="en-GB" dirty="0"/>
              <a:t>Blessing the Offertory &amp; </a:t>
            </a:r>
            <a:br>
              <a:rPr lang="en-GB" dirty="0"/>
            </a:br>
            <a:r>
              <a:rPr lang="en-GB" dirty="0"/>
              <a:t>the Lord’s Prayer</a:t>
            </a:r>
          </a:p>
        </p:txBody>
      </p:sp>
    </p:spTree>
    <p:extLst>
      <p:ext uri="{BB962C8B-B14F-4D97-AF65-F5344CB8AC3E}">
        <p14:creationId xmlns:p14="http://schemas.microsoft.com/office/powerpoint/2010/main" val="2139132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3600" baseline="30000" dirty="0"/>
              <a:t>1</a:t>
            </a:r>
            <a:r>
              <a:rPr lang="en-GB" sz="3600" dirty="0"/>
              <a:t> Longing for light, we wait in darkness.</a:t>
            </a:r>
          </a:p>
          <a:p>
            <a:r>
              <a:rPr lang="en-GB" sz="3600" dirty="0"/>
              <a:t>Longing for truth, we turn to you.</a:t>
            </a:r>
          </a:p>
          <a:p>
            <a:r>
              <a:rPr lang="en-GB" sz="3600" dirty="0"/>
              <a:t>Make us your own, your holy people,</a:t>
            </a:r>
          </a:p>
          <a:p>
            <a:r>
              <a:rPr lang="en-GB" sz="3600" dirty="0"/>
              <a:t>light for the world to see.</a:t>
            </a:r>
          </a:p>
          <a:p>
            <a:endParaRPr lang="en-GB" sz="3600" dirty="0"/>
          </a:p>
          <a:p>
            <a:r>
              <a:rPr lang="en-GB" sz="3600" dirty="0"/>
              <a:t>	Christ, be our light!</a:t>
            </a:r>
          </a:p>
          <a:p>
            <a:r>
              <a:rPr lang="en-GB" sz="3600" dirty="0"/>
              <a:t>	Shine in our hearts. Shine through the darkness.</a:t>
            </a:r>
          </a:p>
          <a:p>
            <a:r>
              <a:rPr lang="en-GB" sz="3600" dirty="0"/>
              <a:t>	Christ, be our light!</a:t>
            </a:r>
          </a:p>
          <a:p>
            <a:r>
              <a:rPr lang="en-GB" sz="3600" dirty="0"/>
              <a:t>	Shine in your Church gathered today.</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543 Christ be our light</a:t>
            </a:r>
          </a:p>
        </p:txBody>
      </p:sp>
    </p:spTree>
    <p:extLst>
      <p:ext uri="{BB962C8B-B14F-4D97-AF65-F5344CB8AC3E}">
        <p14:creationId xmlns:p14="http://schemas.microsoft.com/office/powerpoint/2010/main" val="1249779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354330" y="102870"/>
            <a:ext cx="11532870" cy="6431857"/>
          </a:xfrm>
        </p:spPr>
        <p:txBody>
          <a:bodyPr/>
          <a:lstStyle/>
          <a:p>
            <a:r>
              <a:rPr lang="en-GB" sz="4400" baseline="30000" dirty="0"/>
              <a:t>2</a:t>
            </a:r>
            <a:r>
              <a:rPr lang="en-GB" sz="4400" dirty="0"/>
              <a:t> Longing for peace, our world is troubled.</a:t>
            </a:r>
          </a:p>
          <a:p>
            <a:r>
              <a:rPr lang="en-GB" sz="4400" dirty="0"/>
              <a:t>Longing for hope, many despair.</a:t>
            </a:r>
          </a:p>
          <a:p>
            <a:r>
              <a:rPr lang="en-GB" sz="4400" dirty="0"/>
              <a:t>Your word alone has power to save us.</a:t>
            </a:r>
          </a:p>
          <a:p>
            <a:r>
              <a:rPr lang="en-GB" sz="4400" dirty="0"/>
              <a:t>Make us your living voice.</a:t>
            </a:r>
          </a:p>
          <a:p>
            <a:endParaRPr lang="en-GB" sz="3600" dirty="0"/>
          </a:p>
          <a:p>
            <a:r>
              <a:rPr lang="en-GB" dirty="0"/>
              <a:t>	Christ, be our light!</a:t>
            </a:r>
          </a:p>
          <a:p>
            <a:r>
              <a:rPr lang="en-GB" dirty="0"/>
              <a:t>	Shine in our hearts. Shine through the darkness.</a:t>
            </a:r>
          </a:p>
          <a:p>
            <a:r>
              <a:rPr lang="en-GB" dirty="0"/>
              <a:t>	Christ, be our light!</a:t>
            </a:r>
          </a:p>
          <a:p>
            <a:r>
              <a:rPr lang="en-GB" dirty="0"/>
              <a:t>	Shine in your Church gathered today.</a:t>
            </a:r>
          </a:p>
        </p:txBody>
      </p:sp>
    </p:spTree>
    <p:extLst>
      <p:ext uri="{BB962C8B-B14F-4D97-AF65-F5344CB8AC3E}">
        <p14:creationId xmlns:p14="http://schemas.microsoft.com/office/powerpoint/2010/main" val="1017847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354330" y="102870"/>
            <a:ext cx="11532870" cy="6431857"/>
          </a:xfrm>
        </p:spPr>
        <p:txBody>
          <a:bodyPr/>
          <a:lstStyle/>
          <a:p>
            <a:r>
              <a:rPr lang="en-GB" sz="4400" baseline="30000" dirty="0"/>
              <a:t>3</a:t>
            </a:r>
            <a:r>
              <a:rPr lang="en-GB" sz="4400" dirty="0"/>
              <a:t> Longing for food, many are hungry.</a:t>
            </a:r>
          </a:p>
          <a:p>
            <a:r>
              <a:rPr lang="en-GB" sz="4400" dirty="0"/>
              <a:t>Longing for water, many still thirst.</a:t>
            </a:r>
          </a:p>
          <a:p>
            <a:r>
              <a:rPr lang="en-GB" sz="4400" dirty="0"/>
              <a:t>Make us your bread, broken for others,</a:t>
            </a:r>
          </a:p>
          <a:p>
            <a:r>
              <a:rPr lang="en-GB" sz="4400" dirty="0"/>
              <a:t>shared until all are fed.</a:t>
            </a:r>
          </a:p>
          <a:p>
            <a:endParaRPr lang="en-GB" sz="3600" dirty="0"/>
          </a:p>
          <a:p>
            <a:r>
              <a:rPr lang="en-GB" dirty="0"/>
              <a:t>	Christ, be our light!</a:t>
            </a:r>
          </a:p>
          <a:p>
            <a:r>
              <a:rPr lang="en-GB" dirty="0"/>
              <a:t>	Shine in our hearts. Shine through the darkness.</a:t>
            </a:r>
          </a:p>
          <a:p>
            <a:r>
              <a:rPr lang="en-GB" dirty="0"/>
              <a:t>	Christ, be our light!</a:t>
            </a:r>
          </a:p>
          <a:p>
            <a:r>
              <a:rPr lang="en-GB" dirty="0"/>
              <a:t>	Shine in your Church gathered today.</a:t>
            </a:r>
          </a:p>
        </p:txBody>
      </p:sp>
    </p:spTree>
    <p:extLst>
      <p:ext uri="{BB962C8B-B14F-4D97-AF65-F5344CB8AC3E}">
        <p14:creationId xmlns:p14="http://schemas.microsoft.com/office/powerpoint/2010/main" val="1237122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354330" y="102870"/>
            <a:ext cx="11532870" cy="6431857"/>
          </a:xfrm>
        </p:spPr>
        <p:txBody>
          <a:bodyPr/>
          <a:lstStyle/>
          <a:p>
            <a:r>
              <a:rPr lang="en-GB" sz="4400" baseline="30000" dirty="0"/>
              <a:t>4</a:t>
            </a:r>
            <a:r>
              <a:rPr lang="en-GB" sz="4400" dirty="0"/>
              <a:t> Longing for shelter, many are homeless.</a:t>
            </a:r>
          </a:p>
          <a:p>
            <a:r>
              <a:rPr lang="en-GB" sz="4400" dirty="0"/>
              <a:t>Longing for warmth, many are cold.</a:t>
            </a:r>
          </a:p>
          <a:p>
            <a:r>
              <a:rPr lang="en-GB" sz="4400" dirty="0"/>
              <a:t>Make us your building, sheltering others,</a:t>
            </a:r>
          </a:p>
          <a:p>
            <a:r>
              <a:rPr lang="en-GB" sz="4400" dirty="0"/>
              <a:t>walls made of living stone.</a:t>
            </a:r>
          </a:p>
          <a:p>
            <a:endParaRPr lang="en-GB" sz="3600" dirty="0"/>
          </a:p>
          <a:p>
            <a:r>
              <a:rPr lang="en-GB" dirty="0"/>
              <a:t>	Christ, be our light!</a:t>
            </a:r>
          </a:p>
          <a:p>
            <a:r>
              <a:rPr lang="en-GB" dirty="0"/>
              <a:t>	Shine in our hearts. Shine through the darkness.</a:t>
            </a:r>
          </a:p>
          <a:p>
            <a:r>
              <a:rPr lang="en-GB" dirty="0"/>
              <a:t>	Christ, be our light!</a:t>
            </a:r>
          </a:p>
          <a:p>
            <a:r>
              <a:rPr lang="en-GB" dirty="0"/>
              <a:t>	Shine in your Church gathered today.</a:t>
            </a:r>
          </a:p>
        </p:txBody>
      </p:sp>
    </p:spTree>
    <p:extLst>
      <p:ext uri="{BB962C8B-B14F-4D97-AF65-F5344CB8AC3E}">
        <p14:creationId xmlns:p14="http://schemas.microsoft.com/office/powerpoint/2010/main" val="3339384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354330" y="102870"/>
            <a:ext cx="11532870" cy="6431857"/>
          </a:xfrm>
        </p:spPr>
        <p:txBody>
          <a:bodyPr/>
          <a:lstStyle/>
          <a:p>
            <a:r>
              <a:rPr lang="en-GB" sz="4400" baseline="30000" dirty="0"/>
              <a:t>5</a:t>
            </a:r>
            <a:r>
              <a:rPr lang="en-GB" sz="4400" dirty="0"/>
              <a:t> Many the gifts, many the people,</a:t>
            </a:r>
          </a:p>
          <a:p>
            <a:r>
              <a:rPr lang="en-GB" sz="4400" dirty="0"/>
              <a:t>many the hearts that yearn to belong.</a:t>
            </a:r>
          </a:p>
          <a:p>
            <a:r>
              <a:rPr lang="en-GB" sz="4400" dirty="0"/>
              <a:t>Let us be servants to one another,</a:t>
            </a:r>
          </a:p>
          <a:p>
            <a:r>
              <a:rPr lang="en-GB" sz="4400" dirty="0"/>
              <a:t>making your kingdom come.</a:t>
            </a:r>
          </a:p>
          <a:p>
            <a:endParaRPr lang="en-GB" sz="3600" dirty="0"/>
          </a:p>
          <a:p>
            <a:r>
              <a:rPr lang="en-GB" dirty="0"/>
              <a:t>	Christ, be our light!</a:t>
            </a:r>
          </a:p>
          <a:p>
            <a:r>
              <a:rPr lang="en-GB" dirty="0"/>
              <a:t>	Shine in our hearts. Shine through the darkness.</a:t>
            </a:r>
          </a:p>
          <a:p>
            <a:r>
              <a:rPr lang="en-GB" dirty="0"/>
              <a:t>	Christ, be our light!</a:t>
            </a:r>
          </a:p>
          <a:p>
            <a:r>
              <a:rPr lang="en-GB" dirty="0"/>
              <a:t>	Shine in your Church gathered today.</a:t>
            </a:r>
          </a:p>
        </p:txBody>
      </p:sp>
    </p:spTree>
    <p:extLst>
      <p:ext uri="{BB962C8B-B14F-4D97-AF65-F5344CB8AC3E}">
        <p14:creationId xmlns:p14="http://schemas.microsoft.com/office/powerpoint/2010/main" val="3533129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1166927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362</TotalTime>
  <Words>1912</Words>
  <Application>Microsoft Office PowerPoint</Application>
  <PresentationFormat>Widescreen</PresentationFormat>
  <Paragraphs>257</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David Wong</cp:lastModifiedBy>
  <cp:revision>187</cp:revision>
  <dcterms:created xsi:type="dcterms:W3CDTF">2020-12-22T16:57:36Z</dcterms:created>
  <dcterms:modified xsi:type="dcterms:W3CDTF">2026-02-12T23:35:20Z</dcterms:modified>
</cp:coreProperties>
</file>