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942" r:id="rId4"/>
    <p:sldId id="943" r:id="rId5"/>
    <p:sldId id="944" r:id="rId6"/>
    <p:sldId id="945" r:id="rId7"/>
    <p:sldId id="946" r:id="rId8"/>
    <p:sldId id="947" r:id="rId9"/>
    <p:sldId id="948" r:id="rId10"/>
    <p:sldId id="949" r:id="rId11"/>
    <p:sldId id="950" r:id="rId12"/>
    <p:sldId id="951" r:id="rId13"/>
    <p:sldId id="952" r:id="rId14"/>
    <p:sldId id="953" r:id="rId15"/>
    <p:sldId id="954" r:id="rId16"/>
    <p:sldId id="974" r:id="rId17"/>
    <p:sldId id="977" r:id="rId18"/>
    <p:sldId id="978" r:id="rId19"/>
    <p:sldId id="979" r:id="rId20"/>
    <p:sldId id="980" r:id="rId21"/>
    <p:sldId id="981" r:id="rId22"/>
    <p:sldId id="982" r:id="rId23"/>
    <p:sldId id="983" r:id="rId24"/>
    <p:sldId id="984" r:id="rId25"/>
    <p:sldId id="985" r:id="rId26"/>
    <p:sldId id="925" r:id="rId27"/>
    <p:sldId id="891"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54" d="100"/>
          <a:sy n="54" d="100"/>
        </p:scale>
        <p:origin x="72" y="288"/>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24/02/2026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24/02/2026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05267" y="212735"/>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1 March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Rev Claire Wilson</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490179" y="158874"/>
            <a:ext cx="5788701" cy="6540252"/>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536 New every morning</a:t>
            </a:r>
          </a:p>
          <a:p>
            <a:pPr>
              <a:spcAft>
                <a:spcPts val="600"/>
              </a:spcAft>
            </a:pPr>
            <a:r>
              <a:rPr lang="en-GB" dirty="0"/>
              <a:t>Prayers of Approach and Confession</a:t>
            </a:r>
          </a:p>
          <a:p>
            <a:pPr>
              <a:spcAft>
                <a:spcPts val="600"/>
              </a:spcAft>
            </a:pPr>
            <a:r>
              <a:rPr lang="en-GB" dirty="0"/>
              <a:t>Introduction</a:t>
            </a:r>
          </a:p>
          <a:p>
            <a:pPr>
              <a:spcAft>
                <a:spcPts val="600"/>
              </a:spcAft>
            </a:pPr>
            <a:r>
              <a:rPr lang="en-GB" dirty="0"/>
              <a:t>Hymn 586 All my hope on God is founded (tune 2)</a:t>
            </a:r>
          </a:p>
          <a:p>
            <a:pPr>
              <a:spcAft>
                <a:spcPts val="600"/>
              </a:spcAft>
            </a:pPr>
            <a:r>
              <a:rPr lang="en-GB" dirty="0"/>
              <a:t>Reading Ephesians 3:14-19</a:t>
            </a:r>
          </a:p>
          <a:p>
            <a:pPr>
              <a:spcAft>
                <a:spcPts val="600"/>
              </a:spcAft>
            </a:pPr>
            <a:r>
              <a:rPr lang="en-GB" dirty="0"/>
              <a:t>Choir Anthem</a:t>
            </a:r>
          </a:p>
          <a:p>
            <a:pPr>
              <a:spcAft>
                <a:spcPts val="600"/>
              </a:spcAft>
            </a:pPr>
            <a:r>
              <a:rPr lang="en-GB" dirty="0"/>
              <a:t>Reading John 3:1-10</a:t>
            </a:r>
          </a:p>
          <a:p>
            <a:pPr>
              <a:spcAft>
                <a:spcPts val="600"/>
              </a:spcAft>
            </a:pPr>
            <a:r>
              <a:rPr lang="en-GB" dirty="0"/>
              <a:t>Hymn 567 Thy hand, O God, has guided </a:t>
            </a:r>
          </a:p>
          <a:p>
            <a:pPr>
              <a:spcAft>
                <a:spcPts val="600"/>
              </a:spcAft>
            </a:pPr>
            <a:r>
              <a:rPr lang="en-GB" dirty="0"/>
              <a:t>Sermon</a:t>
            </a:r>
          </a:p>
          <a:p>
            <a:pPr>
              <a:spcAft>
                <a:spcPts val="600"/>
              </a:spcAft>
            </a:pPr>
            <a:r>
              <a:rPr lang="en-GB" dirty="0"/>
              <a:t>Hymn 685 Through all the changing scenes of life</a:t>
            </a:r>
          </a:p>
          <a:p>
            <a:pPr>
              <a:spcAft>
                <a:spcPts val="600"/>
              </a:spcAft>
            </a:pPr>
            <a:r>
              <a:rPr lang="en-GB" dirty="0"/>
              <a:t>Prayers of Intercession</a:t>
            </a:r>
          </a:p>
          <a:p>
            <a:pPr>
              <a:spcAft>
                <a:spcPts val="600"/>
              </a:spcAft>
            </a:pPr>
            <a:r>
              <a:rPr lang="en-GB" dirty="0"/>
              <a:t>Blessing the Offertory</a:t>
            </a:r>
          </a:p>
          <a:p>
            <a:pPr>
              <a:spcAft>
                <a:spcPts val="600"/>
              </a:spcAft>
            </a:pPr>
            <a:r>
              <a:rPr lang="en-GB" dirty="0"/>
              <a:t>The Lord’s Prayer</a:t>
            </a:r>
          </a:p>
          <a:p>
            <a:pPr>
              <a:spcAft>
                <a:spcPts val="600"/>
              </a:spcAft>
            </a:pPr>
            <a:r>
              <a:rPr lang="en-GB" dirty="0"/>
              <a:t>Hymn 499 Have faith in God my heart</a:t>
            </a:r>
          </a:p>
          <a:p>
            <a:pPr>
              <a:spcAft>
                <a:spcPts val="600"/>
              </a:spcAft>
            </a:pPr>
            <a:r>
              <a:rPr lang="en-GB"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000" baseline="30000" dirty="0"/>
              <a:t>1 </a:t>
            </a:r>
            <a:r>
              <a:rPr lang="en-GB" sz="4000" dirty="0"/>
              <a:t>New every morning is the love</a:t>
            </a:r>
          </a:p>
          <a:p>
            <a:r>
              <a:rPr lang="en-GB" sz="4000" dirty="0"/>
              <a:t>our wakening and uprising prove;</a:t>
            </a:r>
          </a:p>
          <a:p>
            <a:r>
              <a:rPr lang="en-GB" sz="4000" dirty="0"/>
              <a:t>through sleep and darkness safely brought,</a:t>
            </a:r>
          </a:p>
          <a:p>
            <a:r>
              <a:rPr lang="en-GB" sz="4000" dirty="0"/>
              <a:t>restored to life and power and thought.</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536 New every morning is the love</a:t>
            </a:r>
          </a:p>
        </p:txBody>
      </p:sp>
    </p:spTree>
    <p:extLst>
      <p:ext uri="{BB962C8B-B14F-4D97-AF65-F5344CB8AC3E}">
        <p14:creationId xmlns:p14="http://schemas.microsoft.com/office/powerpoint/2010/main" val="2474695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217" y="117764"/>
            <a:ext cx="10862572" cy="6622472"/>
          </a:xfrm>
        </p:spPr>
        <p:txBody>
          <a:bodyPr/>
          <a:lstStyle/>
          <a:p>
            <a:r>
              <a:rPr lang="en-GB" sz="3600" baseline="30000" dirty="0"/>
              <a:t>2</a:t>
            </a:r>
            <a:r>
              <a:rPr lang="en-GB" sz="3600" dirty="0"/>
              <a:t> New mercies, each returning day,</a:t>
            </a:r>
          </a:p>
          <a:p>
            <a:r>
              <a:rPr lang="en-GB" sz="3600" dirty="0"/>
              <a:t>hover around us while we pray;</a:t>
            </a:r>
          </a:p>
          <a:p>
            <a:r>
              <a:rPr lang="en-GB" sz="3600" dirty="0"/>
              <a:t>new perils past, new sins forgiven,</a:t>
            </a:r>
          </a:p>
          <a:p>
            <a:r>
              <a:rPr lang="en-GB" sz="3600" dirty="0"/>
              <a:t>new thoughts of God, new hopes of heaven.</a:t>
            </a:r>
          </a:p>
          <a:p>
            <a:pPr>
              <a:spcBef>
                <a:spcPts val="3000"/>
              </a:spcBef>
            </a:pPr>
            <a:r>
              <a:rPr lang="en-GB" sz="3600" baseline="30000" dirty="0"/>
              <a:t>3</a:t>
            </a:r>
            <a:r>
              <a:rPr lang="en-GB" sz="3600" dirty="0"/>
              <a:t> If on our daily course our mind</a:t>
            </a:r>
          </a:p>
          <a:p>
            <a:r>
              <a:rPr lang="en-GB" sz="3600" dirty="0"/>
              <a:t>be set to hallow all we find,</a:t>
            </a:r>
          </a:p>
          <a:p>
            <a:r>
              <a:rPr lang="en-GB" sz="3600" dirty="0"/>
              <a:t>new treasures still, of countless price,</a:t>
            </a:r>
          </a:p>
          <a:p>
            <a:r>
              <a:rPr lang="en-GB" sz="3600" dirty="0"/>
              <a:t>God will provide for sacrifice.</a:t>
            </a:r>
          </a:p>
        </p:txBody>
      </p:sp>
    </p:spTree>
    <p:extLst>
      <p:ext uri="{BB962C8B-B14F-4D97-AF65-F5344CB8AC3E}">
        <p14:creationId xmlns:p14="http://schemas.microsoft.com/office/powerpoint/2010/main" val="1310535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1465B-1CB2-209D-EB13-D8922A26D92C}"/>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9DB0672-D226-BA0C-FBC2-16B8D92757CA}"/>
              </a:ext>
            </a:extLst>
          </p:cNvPr>
          <p:cNvSpPr>
            <a:spLocks noGrp="1"/>
          </p:cNvSpPr>
          <p:nvPr>
            <p:ph sz="quarter" idx="13"/>
          </p:nvPr>
        </p:nvSpPr>
        <p:spPr>
          <a:xfrm>
            <a:off x="868217" y="117764"/>
            <a:ext cx="10862572" cy="6622472"/>
          </a:xfrm>
        </p:spPr>
        <p:txBody>
          <a:bodyPr/>
          <a:lstStyle/>
          <a:p>
            <a:r>
              <a:rPr lang="en-GB" sz="3600" baseline="30000" dirty="0"/>
              <a:t>4</a:t>
            </a:r>
            <a:r>
              <a:rPr lang="en-GB" sz="3600" dirty="0"/>
              <a:t> Old friends, old scenes, will lovelier be,</a:t>
            </a:r>
          </a:p>
          <a:p>
            <a:r>
              <a:rPr lang="en-GB" sz="3600" dirty="0"/>
              <a:t>as more of heaven in each we see;</a:t>
            </a:r>
          </a:p>
          <a:p>
            <a:r>
              <a:rPr lang="en-GB" sz="3600" dirty="0"/>
              <a:t>some softening gleam of love and prayer</a:t>
            </a:r>
          </a:p>
          <a:p>
            <a:r>
              <a:rPr lang="en-GB" sz="3600" dirty="0"/>
              <a:t>shall dawn on every cross and care.</a:t>
            </a:r>
          </a:p>
          <a:p>
            <a:pPr>
              <a:spcBef>
                <a:spcPts val="3000"/>
              </a:spcBef>
            </a:pPr>
            <a:r>
              <a:rPr lang="en-GB" sz="3600" baseline="30000" dirty="0"/>
              <a:t>5</a:t>
            </a:r>
            <a:r>
              <a:rPr lang="en-GB" sz="3600" dirty="0"/>
              <a:t> The trivial round, the common task,</a:t>
            </a:r>
          </a:p>
          <a:p>
            <a:r>
              <a:rPr lang="en-GB" sz="3600" dirty="0"/>
              <a:t>will furnish all we ought to ask:</a:t>
            </a:r>
          </a:p>
          <a:p>
            <a:r>
              <a:rPr lang="en-GB" sz="3600" dirty="0"/>
              <a:t>Lord, help us, this and every day,</a:t>
            </a:r>
          </a:p>
          <a:p>
            <a:r>
              <a:rPr lang="en-GB" sz="3600"/>
              <a:t>to </a:t>
            </a:r>
            <a:r>
              <a:rPr lang="en-GB" sz="3600" dirty="0"/>
              <a:t>live more nearly as </a:t>
            </a:r>
            <a:r>
              <a:rPr lang="en-GB" sz="3600"/>
              <a:t>we pray.</a:t>
            </a:r>
            <a:endParaRPr lang="en-GB" sz="3600" dirty="0"/>
          </a:p>
        </p:txBody>
      </p:sp>
    </p:spTree>
    <p:extLst>
      <p:ext uri="{BB962C8B-B14F-4D97-AF65-F5344CB8AC3E}">
        <p14:creationId xmlns:p14="http://schemas.microsoft.com/office/powerpoint/2010/main" val="214938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99642-DFE8-2F77-597B-71D56C35EFB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7F0FD9-A833-6830-8F0C-94CEA20415DC}"/>
              </a:ext>
            </a:extLst>
          </p:cNvPr>
          <p:cNvSpPr>
            <a:spLocks noGrp="1"/>
          </p:cNvSpPr>
          <p:nvPr>
            <p:ph sz="quarter" idx="13"/>
          </p:nvPr>
        </p:nvSpPr>
        <p:spPr>
          <a:xfrm>
            <a:off x="1154113" y="354446"/>
            <a:ext cx="9661525" cy="6149109"/>
          </a:xfrm>
        </p:spPr>
        <p:txBody>
          <a:bodyPr>
            <a:noAutofit/>
          </a:bodyPr>
          <a:lstStyle/>
          <a:p>
            <a:r>
              <a:rPr lang="en-GB" dirty="0"/>
              <a:t>Prayers of Approach and Confession</a:t>
            </a:r>
          </a:p>
          <a:p>
            <a:r>
              <a:rPr lang="en-GB" dirty="0"/>
              <a:t>Introduction</a:t>
            </a:r>
          </a:p>
        </p:txBody>
      </p:sp>
    </p:spTree>
    <p:extLst>
      <p:ext uri="{BB962C8B-B14F-4D97-AF65-F5344CB8AC3E}">
        <p14:creationId xmlns:p14="http://schemas.microsoft.com/office/powerpoint/2010/main" val="247577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baseline="30000" dirty="0"/>
              <a:t>1</a:t>
            </a:r>
            <a:r>
              <a:rPr lang="en-GB" dirty="0"/>
              <a:t> All my hope on God is founded;</a:t>
            </a:r>
          </a:p>
          <a:p>
            <a:r>
              <a:rPr lang="en-GB" dirty="0"/>
              <a:t>he doth still my trust renew.</a:t>
            </a:r>
          </a:p>
          <a:p>
            <a:r>
              <a:rPr lang="en-GB" dirty="0"/>
              <a:t>Me through change and chance he </a:t>
            </a:r>
            <a:r>
              <a:rPr lang="en-GB" dirty="0" err="1"/>
              <a:t>guideth</a:t>
            </a:r>
            <a:r>
              <a:rPr lang="en-GB" dirty="0"/>
              <a:t>,</a:t>
            </a:r>
          </a:p>
          <a:p>
            <a:r>
              <a:rPr lang="en-GB" dirty="0"/>
              <a:t>only good and only true.</a:t>
            </a:r>
          </a:p>
          <a:p>
            <a:r>
              <a:rPr lang="en-GB" dirty="0"/>
              <a:t>God unknown, he alone</a:t>
            </a:r>
          </a:p>
          <a:p>
            <a:r>
              <a:rPr lang="en-GB" dirty="0"/>
              <a:t>calls my heart to be his own.</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586 All my hope on God is founded</a:t>
            </a:r>
          </a:p>
        </p:txBody>
      </p:sp>
    </p:spTree>
    <p:extLst>
      <p:ext uri="{BB962C8B-B14F-4D97-AF65-F5344CB8AC3E}">
        <p14:creationId xmlns:p14="http://schemas.microsoft.com/office/powerpoint/2010/main" val="1862783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baseline="30000" dirty="0"/>
              <a:t>2</a:t>
            </a:r>
            <a:r>
              <a:rPr lang="en-GB" dirty="0"/>
              <a:t> Human pride and earthly glory,</a:t>
            </a:r>
          </a:p>
          <a:p>
            <a:r>
              <a:rPr lang="en-GB" dirty="0"/>
              <a:t>sword and crown betray his trust;</a:t>
            </a:r>
          </a:p>
          <a:p>
            <a:r>
              <a:rPr lang="en-GB" dirty="0"/>
              <a:t>what with care and toil he </a:t>
            </a:r>
            <a:r>
              <a:rPr lang="en-GB" dirty="0" err="1"/>
              <a:t>buildeth</a:t>
            </a:r>
            <a:r>
              <a:rPr lang="en-GB" dirty="0"/>
              <a:t>,</a:t>
            </a:r>
          </a:p>
          <a:p>
            <a:r>
              <a:rPr lang="en-GB" dirty="0"/>
              <a:t>tower and temple, fall to dust.</a:t>
            </a:r>
          </a:p>
          <a:p>
            <a:r>
              <a:rPr lang="en-GB" dirty="0"/>
              <a:t>But God's power, hour by hour,</a:t>
            </a:r>
          </a:p>
          <a:p>
            <a:r>
              <a:rPr lang="en-GB" dirty="0"/>
              <a:t>is my temple and my tower.</a:t>
            </a:r>
          </a:p>
          <a:p>
            <a:endParaRPr lang="en-GB" dirty="0"/>
          </a:p>
          <a:p>
            <a:r>
              <a:rPr lang="en-GB" baseline="30000" dirty="0"/>
              <a:t>3</a:t>
            </a:r>
            <a:r>
              <a:rPr lang="en-GB" dirty="0"/>
              <a:t> God's great goodness aye </a:t>
            </a:r>
            <a:r>
              <a:rPr lang="en-GB" dirty="0" err="1"/>
              <a:t>endureth</a:t>
            </a:r>
            <a:r>
              <a:rPr lang="en-GB" dirty="0"/>
              <a:t>,</a:t>
            </a:r>
          </a:p>
          <a:p>
            <a:r>
              <a:rPr lang="en-GB" dirty="0"/>
              <a:t>deep his wisdom, passing thought:</a:t>
            </a:r>
          </a:p>
          <a:p>
            <a:r>
              <a:rPr lang="en-GB" dirty="0"/>
              <a:t>splendour, light, and life attend him,</a:t>
            </a:r>
          </a:p>
          <a:p>
            <a:r>
              <a:rPr lang="en-GB" dirty="0"/>
              <a:t>beauty </a:t>
            </a:r>
            <a:r>
              <a:rPr lang="en-GB" dirty="0" err="1"/>
              <a:t>springeth</a:t>
            </a:r>
            <a:r>
              <a:rPr lang="en-GB" dirty="0"/>
              <a:t> out of naught.</a:t>
            </a:r>
          </a:p>
          <a:p>
            <a:r>
              <a:rPr lang="en-GB" dirty="0"/>
              <a:t>Evermore from his store</a:t>
            </a:r>
          </a:p>
          <a:p>
            <a:r>
              <a:rPr lang="en-GB" dirty="0"/>
              <a:t>new-born worlds rise and adore.</a:t>
            </a:r>
          </a:p>
        </p:txBody>
      </p:sp>
    </p:spTree>
    <p:extLst>
      <p:ext uri="{BB962C8B-B14F-4D97-AF65-F5344CB8AC3E}">
        <p14:creationId xmlns:p14="http://schemas.microsoft.com/office/powerpoint/2010/main" val="88788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baseline="30000" dirty="0"/>
              <a:t>4</a:t>
            </a:r>
            <a:r>
              <a:rPr lang="en-GB" dirty="0"/>
              <a:t> Daily </a:t>
            </a:r>
            <a:r>
              <a:rPr lang="en-GB"/>
              <a:t>doth the </a:t>
            </a:r>
            <a:r>
              <a:rPr lang="en-GB" dirty="0"/>
              <a:t>Almighty giver</a:t>
            </a:r>
          </a:p>
          <a:p>
            <a:r>
              <a:rPr lang="en-GB" dirty="0"/>
              <a:t>bounteous gifts on us bestow;</a:t>
            </a:r>
          </a:p>
          <a:p>
            <a:r>
              <a:rPr lang="en-GB" dirty="0"/>
              <a:t>his desire our soul </a:t>
            </a:r>
            <a:r>
              <a:rPr lang="en-GB" dirty="0" err="1"/>
              <a:t>delighteth</a:t>
            </a:r>
            <a:r>
              <a:rPr lang="en-GB" dirty="0"/>
              <a:t>,</a:t>
            </a:r>
          </a:p>
          <a:p>
            <a:r>
              <a:rPr lang="en-GB" dirty="0"/>
              <a:t>pleasure leads us where we go.</a:t>
            </a:r>
          </a:p>
          <a:p>
            <a:r>
              <a:rPr lang="en-GB" dirty="0"/>
              <a:t>Love doth stand at his hand;</a:t>
            </a:r>
          </a:p>
          <a:p>
            <a:r>
              <a:rPr lang="en-GB" dirty="0"/>
              <a:t>joy doth wait on his command.</a:t>
            </a:r>
          </a:p>
          <a:p>
            <a:endParaRPr lang="en-GB" dirty="0"/>
          </a:p>
          <a:p>
            <a:r>
              <a:rPr lang="en-GB" baseline="30000" dirty="0"/>
              <a:t>5</a:t>
            </a:r>
            <a:r>
              <a:rPr lang="en-GB" dirty="0"/>
              <a:t> Still from earth to God eternal</a:t>
            </a:r>
          </a:p>
          <a:p>
            <a:r>
              <a:rPr lang="en-GB" dirty="0"/>
              <a:t>sacrifice of praise be done,</a:t>
            </a:r>
          </a:p>
          <a:p>
            <a:r>
              <a:rPr lang="en-GB" dirty="0"/>
              <a:t>high above all praises praising</a:t>
            </a:r>
          </a:p>
          <a:p>
            <a:r>
              <a:rPr lang="en-GB" dirty="0"/>
              <a:t>for the gift of Christ his Son.</a:t>
            </a:r>
          </a:p>
          <a:p>
            <a:r>
              <a:rPr lang="en-GB" dirty="0"/>
              <a:t>Christ doth call one and all:</a:t>
            </a:r>
          </a:p>
          <a:p>
            <a:r>
              <a:rPr lang="en-GB" dirty="0"/>
              <a:t>ye who follow shall not fall.</a:t>
            </a:r>
          </a:p>
        </p:txBody>
      </p:sp>
    </p:spTree>
    <p:extLst>
      <p:ext uri="{BB962C8B-B14F-4D97-AF65-F5344CB8AC3E}">
        <p14:creationId xmlns:p14="http://schemas.microsoft.com/office/powerpoint/2010/main" val="2871955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Aft>
                <a:spcPts val="1200"/>
              </a:spcAft>
            </a:pPr>
            <a:r>
              <a:rPr lang="en-GB" dirty="0">
                <a:solidFill>
                  <a:schemeClr val="tx1">
                    <a:lumMod val="85000"/>
                  </a:schemeClr>
                </a:solidFill>
              </a:rPr>
              <a:t>Prayer for the Readers</a:t>
            </a:r>
          </a:p>
          <a:p>
            <a:pPr>
              <a:lnSpc>
                <a:spcPts val="4400"/>
              </a:lnSpc>
            </a:pPr>
            <a:r>
              <a:rPr lang="en-GB" baseline="30000" dirty="0"/>
              <a:t>14</a:t>
            </a:r>
            <a:r>
              <a:rPr lang="en-GB" dirty="0"/>
              <a:t> For this reason I bow my knees before the Father, </a:t>
            </a:r>
            <a:r>
              <a:rPr lang="en-GB" baseline="30000" dirty="0"/>
              <a:t>15</a:t>
            </a:r>
            <a:r>
              <a:rPr lang="en-GB" dirty="0"/>
              <a:t> from whom </a:t>
            </a:r>
            <a:r>
              <a:rPr lang="en-GB"/>
              <a:t>every family </a:t>
            </a:r>
            <a:r>
              <a:rPr lang="en-GB" dirty="0"/>
              <a:t>in heaven and on earth takes its name. </a:t>
            </a:r>
            <a:r>
              <a:rPr lang="en-GB" baseline="30000" dirty="0"/>
              <a:t>16</a:t>
            </a:r>
            <a:r>
              <a:rPr lang="en-GB" dirty="0"/>
              <a:t> I pray that, according to the riches of his glory, he may grant that you may be strengthened in your inner being with power through his Spirit, </a:t>
            </a:r>
            <a:r>
              <a:rPr lang="en-GB" baseline="30000" dirty="0"/>
              <a:t>17</a:t>
            </a:r>
            <a:r>
              <a:rPr lang="en-GB" dirty="0"/>
              <a:t> and that Christ may dwell in your hearts through faith, as you are being rooted and grounded in love.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a:t>Ephesians 3:14-19</a:t>
            </a:r>
            <a:endParaRPr lang="en-GB" dirty="0"/>
          </a:p>
        </p:txBody>
      </p:sp>
    </p:spTree>
    <p:extLst>
      <p:ext uri="{BB962C8B-B14F-4D97-AF65-F5344CB8AC3E}">
        <p14:creationId xmlns:p14="http://schemas.microsoft.com/office/powerpoint/2010/main" val="4169174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lnSpc>
                <a:spcPts val="4400"/>
              </a:lnSpc>
            </a:pPr>
            <a:r>
              <a:rPr lang="en-GB" sz="3600" baseline="30000" dirty="0"/>
              <a:t>18</a:t>
            </a:r>
            <a:r>
              <a:rPr lang="en-GB" sz="3600" dirty="0"/>
              <a:t> I pray that you may have the power to comprehend, with all the saints, what is the breadth and length and height and depth, </a:t>
            </a:r>
            <a:r>
              <a:rPr lang="en-GB" sz="3600" baseline="30000" dirty="0"/>
              <a:t>19</a:t>
            </a:r>
            <a:r>
              <a:rPr lang="en-GB" sz="3600" dirty="0"/>
              <a:t> and to know the love of Christ that surpasses knowledge, so that you may be filled with all the fullness of God. </a:t>
            </a:r>
          </a:p>
        </p:txBody>
      </p:sp>
    </p:spTree>
    <p:extLst>
      <p:ext uri="{BB962C8B-B14F-4D97-AF65-F5344CB8AC3E}">
        <p14:creationId xmlns:p14="http://schemas.microsoft.com/office/powerpoint/2010/main" val="1516396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1CB1D-5449-67F8-F245-5B72A4ECCE4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7B338D-3E33-5B04-A2A0-86BB37F1FA4B}"/>
              </a:ext>
            </a:extLst>
          </p:cNvPr>
          <p:cNvSpPr>
            <a:spLocks noGrp="1"/>
          </p:cNvSpPr>
          <p:nvPr>
            <p:ph sz="quarter" idx="13"/>
          </p:nvPr>
        </p:nvSpPr>
        <p:spPr>
          <a:xfrm>
            <a:off x="1154113" y="354446"/>
            <a:ext cx="9661525" cy="6149109"/>
          </a:xfrm>
        </p:spPr>
        <p:txBody>
          <a:bodyPr>
            <a:noAutofit/>
          </a:bodyPr>
          <a:lstStyle/>
          <a:p>
            <a:r>
              <a:rPr lang="en-GB" dirty="0"/>
              <a:t>Choir Anthem</a:t>
            </a:r>
          </a:p>
        </p:txBody>
      </p:sp>
    </p:spTree>
    <p:extLst>
      <p:ext uri="{BB962C8B-B14F-4D97-AF65-F5344CB8AC3E}">
        <p14:creationId xmlns:p14="http://schemas.microsoft.com/office/powerpoint/2010/main" val="3688614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b="1" i="0" dirty="0">
                <a:solidFill>
                  <a:schemeClr val="tx1">
                    <a:lumMod val="85000"/>
                  </a:schemeClr>
                </a:solidFill>
                <a:effectLst/>
                <a:latin typeface="system-ui"/>
              </a:rPr>
              <a:t>Nicodemus Visits Jesus</a:t>
            </a:r>
          </a:p>
          <a:p>
            <a:endParaRPr lang="en-GB" dirty="0"/>
          </a:p>
          <a:p>
            <a:r>
              <a:rPr lang="en-GB" baseline="30000" dirty="0"/>
              <a:t>1</a:t>
            </a:r>
            <a:r>
              <a:rPr lang="en-GB" dirty="0"/>
              <a:t> Now there was a Pharisee named Nicodemus, a leader of the Jews. </a:t>
            </a:r>
            <a:r>
              <a:rPr lang="en-GB" baseline="30000" dirty="0"/>
              <a:t>2</a:t>
            </a:r>
            <a:r>
              <a:rPr lang="en-GB" dirty="0"/>
              <a:t> He came to Jesus by night and said to him, ‘Rabbi, we know that you are a teacher who has come from God; for no one can do these signs that you do apart from the presence of God.’ </a:t>
            </a:r>
            <a:r>
              <a:rPr lang="en-GB" baseline="30000" dirty="0"/>
              <a:t>3</a:t>
            </a:r>
            <a:r>
              <a:rPr lang="en-GB" dirty="0"/>
              <a:t> Jesus answered him, ‘Very truly, I tell you, no one can see the kingdom of God without being born from above.’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John 3: 1-10 By night</a:t>
            </a:r>
          </a:p>
        </p:txBody>
      </p:sp>
    </p:spTree>
    <p:extLst>
      <p:ext uri="{BB962C8B-B14F-4D97-AF65-F5344CB8AC3E}">
        <p14:creationId xmlns:p14="http://schemas.microsoft.com/office/powerpoint/2010/main" val="236395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0176681" cy="6431857"/>
          </a:xfrm>
        </p:spPr>
        <p:txBody>
          <a:bodyPr/>
          <a:lstStyle/>
          <a:p>
            <a:pPr>
              <a:lnSpc>
                <a:spcPts val="4500"/>
              </a:lnSpc>
            </a:pPr>
            <a:r>
              <a:rPr lang="en-GB" baseline="30000" dirty="0"/>
              <a:t>4</a:t>
            </a:r>
            <a:r>
              <a:rPr lang="en-GB" dirty="0"/>
              <a:t> Nicodemus said to him, ‘How can anyone be born after having grown old? Can one enter a second time into the mother’s womb and be born?’ </a:t>
            </a:r>
            <a:r>
              <a:rPr lang="en-GB" baseline="30000" dirty="0"/>
              <a:t>5</a:t>
            </a:r>
            <a:r>
              <a:rPr lang="en-GB" dirty="0"/>
              <a:t> Jesus answered, ‘Very truly, I tell you, no one can enter the kingdom of God without being born of water and Spirit. </a:t>
            </a:r>
            <a:r>
              <a:rPr lang="en-GB" baseline="30000" dirty="0"/>
              <a:t>6</a:t>
            </a:r>
            <a:r>
              <a:rPr lang="en-GB" dirty="0"/>
              <a:t> What is born of the flesh is flesh, and what is born of the Spirit is spirit. </a:t>
            </a:r>
            <a:r>
              <a:rPr lang="en-GB" baseline="30000" dirty="0"/>
              <a:t>7</a:t>
            </a:r>
            <a:r>
              <a:rPr lang="en-GB" dirty="0"/>
              <a:t> Do not be astonished that I said to you, “You must be born from above.”</a:t>
            </a:r>
          </a:p>
        </p:txBody>
      </p:sp>
    </p:spTree>
    <p:extLst>
      <p:ext uri="{BB962C8B-B14F-4D97-AF65-F5344CB8AC3E}">
        <p14:creationId xmlns:p14="http://schemas.microsoft.com/office/powerpoint/2010/main" val="1103199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0176681" cy="6431857"/>
          </a:xfrm>
        </p:spPr>
        <p:txBody>
          <a:bodyPr/>
          <a:lstStyle/>
          <a:p>
            <a:pPr>
              <a:lnSpc>
                <a:spcPts val="4500"/>
              </a:lnSpc>
            </a:pPr>
            <a:r>
              <a:rPr lang="en-GB" baseline="30000" dirty="0"/>
              <a:t>8</a:t>
            </a:r>
            <a:r>
              <a:rPr lang="en-GB" dirty="0"/>
              <a:t> The wind blows where it chooses, and you hear the sound of it, but you do not know where it comes from or where it goes. So it is with everyone who is born of the Spirit.’ </a:t>
            </a:r>
            <a:r>
              <a:rPr lang="en-GB" baseline="30000" dirty="0"/>
              <a:t>9</a:t>
            </a:r>
            <a:r>
              <a:rPr lang="en-GB" dirty="0"/>
              <a:t> Nicodemus said to him, ‘How can these things be?’ </a:t>
            </a:r>
            <a:r>
              <a:rPr lang="en-GB" baseline="30000" dirty="0"/>
              <a:t>10</a:t>
            </a:r>
            <a:r>
              <a:rPr lang="en-GB" dirty="0"/>
              <a:t> Jesus answered him, ‘Are you a teacher of Israel, and yet you do not understand these things?</a:t>
            </a:r>
          </a:p>
        </p:txBody>
      </p:sp>
    </p:spTree>
    <p:extLst>
      <p:ext uri="{BB962C8B-B14F-4D97-AF65-F5344CB8AC3E}">
        <p14:creationId xmlns:p14="http://schemas.microsoft.com/office/powerpoint/2010/main" val="4216995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000" baseline="30000" dirty="0"/>
              <a:t>1</a:t>
            </a:r>
            <a:r>
              <a:rPr lang="en-GB" sz="4000" dirty="0"/>
              <a:t> Thy hand, O God, has guided</a:t>
            </a:r>
          </a:p>
          <a:p>
            <a:r>
              <a:rPr lang="en-GB" sz="4000" dirty="0"/>
              <a:t>Thy flock, from age to age;</a:t>
            </a:r>
          </a:p>
          <a:p>
            <a:r>
              <a:rPr lang="en-GB" sz="4000" dirty="0"/>
              <a:t>The wondrous tale is written,</a:t>
            </a:r>
          </a:p>
          <a:p>
            <a:r>
              <a:rPr lang="en-GB" sz="4000" dirty="0"/>
              <a:t>Full clear on every page.</a:t>
            </a:r>
          </a:p>
          <a:p>
            <a:r>
              <a:rPr lang="en-GB" sz="4000" dirty="0"/>
              <a:t>Our fathers owned thy goodness,</a:t>
            </a:r>
          </a:p>
          <a:p>
            <a:r>
              <a:rPr lang="en-GB" sz="4000" dirty="0"/>
              <a:t>And we their deeds record;</a:t>
            </a:r>
          </a:p>
          <a:p>
            <a:r>
              <a:rPr lang="en-GB" sz="4000" dirty="0"/>
              <a:t>And both of this bear witness:</a:t>
            </a:r>
          </a:p>
          <a:p>
            <a:r>
              <a:rPr lang="en-GB" sz="4000" dirty="0"/>
              <a:t>One church, one faith, one Lord.</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567 Thy hand, O God, has guided</a:t>
            </a:r>
          </a:p>
        </p:txBody>
      </p:sp>
    </p:spTree>
    <p:extLst>
      <p:ext uri="{BB962C8B-B14F-4D97-AF65-F5344CB8AC3E}">
        <p14:creationId xmlns:p14="http://schemas.microsoft.com/office/powerpoint/2010/main" val="1682247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400" baseline="30000" dirty="0"/>
              <a:t>2</a:t>
            </a:r>
            <a:r>
              <a:rPr lang="en-GB" sz="4400" dirty="0"/>
              <a:t> Thy heralds brought glad tidings</a:t>
            </a:r>
          </a:p>
          <a:p>
            <a:r>
              <a:rPr lang="en-GB" sz="4400" dirty="0"/>
              <a:t>To greatest, as to least;</a:t>
            </a:r>
          </a:p>
          <a:p>
            <a:r>
              <a:rPr lang="en-GB" sz="4400" dirty="0"/>
              <a:t>They summoned all to hasten</a:t>
            </a:r>
          </a:p>
          <a:p>
            <a:r>
              <a:rPr lang="en-GB" sz="4400" dirty="0"/>
              <a:t>and share the great King’s feast.</a:t>
            </a:r>
          </a:p>
          <a:p>
            <a:r>
              <a:rPr lang="en-GB" sz="4400" dirty="0"/>
              <a:t>Their gospel of redemption</a:t>
            </a:r>
          </a:p>
          <a:p>
            <a:r>
              <a:rPr lang="en-GB" sz="4400" dirty="0"/>
              <a:t>Sin pardoned, earth restored,</a:t>
            </a:r>
          </a:p>
          <a:p>
            <a:r>
              <a:rPr lang="en-GB" sz="4400" dirty="0"/>
              <a:t>Was all in this enfolded:</a:t>
            </a:r>
          </a:p>
          <a:p>
            <a:r>
              <a:rPr lang="en-GB" sz="4400" dirty="0"/>
              <a:t>One church, one faith, one Lord.</a:t>
            </a:r>
          </a:p>
        </p:txBody>
      </p:sp>
    </p:spTree>
    <p:extLst>
      <p:ext uri="{BB962C8B-B14F-4D97-AF65-F5344CB8AC3E}">
        <p14:creationId xmlns:p14="http://schemas.microsoft.com/office/powerpoint/2010/main" val="1928962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400" baseline="30000" dirty="0"/>
              <a:t>3</a:t>
            </a:r>
            <a:r>
              <a:rPr lang="en-GB" sz="4400" dirty="0"/>
              <a:t> Thy mercy will not fail us,</a:t>
            </a:r>
          </a:p>
          <a:p>
            <a:r>
              <a:rPr lang="en-GB" sz="4400" dirty="0"/>
              <a:t>Nor leave thy work undone;</a:t>
            </a:r>
          </a:p>
          <a:p>
            <a:r>
              <a:rPr lang="en-GB" sz="4400" dirty="0"/>
              <a:t>With thy right hand to help us,</a:t>
            </a:r>
          </a:p>
          <a:p>
            <a:r>
              <a:rPr lang="en-GB" sz="4400" dirty="0"/>
              <a:t>The victory shall be won.</a:t>
            </a:r>
          </a:p>
          <a:p>
            <a:r>
              <a:rPr lang="en-GB" sz="4400" dirty="0"/>
              <a:t>And then, by all creation,</a:t>
            </a:r>
          </a:p>
          <a:p>
            <a:r>
              <a:rPr lang="en-GB" sz="4400" dirty="0"/>
              <a:t>Thy name shall be adored,</a:t>
            </a:r>
          </a:p>
          <a:p>
            <a:r>
              <a:rPr lang="en-GB" sz="4400" dirty="0"/>
              <a:t>And this shall be their anthem:</a:t>
            </a:r>
          </a:p>
          <a:p>
            <a:r>
              <a:rPr lang="en-GB" sz="4400" dirty="0"/>
              <a:t>One church, one faith, one Lord.</a:t>
            </a:r>
          </a:p>
        </p:txBody>
      </p:sp>
    </p:spTree>
    <p:extLst>
      <p:ext uri="{BB962C8B-B14F-4D97-AF65-F5344CB8AC3E}">
        <p14:creationId xmlns:p14="http://schemas.microsoft.com/office/powerpoint/2010/main" val="902151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82B85-B7F6-FF1C-3E3E-58D16134F6F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F0D103-49EF-D808-4CE6-33B0D4BA5B52}"/>
              </a:ext>
            </a:extLst>
          </p:cNvPr>
          <p:cNvSpPr>
            <a:spLocks noGrp="1"/>
          </p:cNvSpPr>
          <p:nvPr>
            <p:ph sz="quarter" idx="13"/>
          </p:nvPr>
        </p:nvSpPr>
        <p:spPr>
          <a:xfrm>
            <a:off x="1154113" y="354446"/>
            <a:ext cx="9661525" cy="6149109"/>
          </a:xfrm>
        </p:spPr>
        <p:txBody>
          <a:bodyPr>
            <a:noAutofit/>
          </a:bodyPr>
          <a:lstStyle/>
          <a:p>
            <a:r>
              <a:rPr lang="en-GB" dirty="0"/>
              <a:t>Sermon</a:t>
            </a:r>
          </a:p>
        </p:txBody>
      </p:sp>
    </p:spTree>
    <p:extLst>
      <p:ext uri="{BB962C8B-B14F-4D97-AF65-F5344CB8AC3E}">
        <p14:creationId xmlns:p14="http://schemas.microsoft.com/office/powerpoint/2010/main" val="12005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000" baseline="30000" dirty="0"/>
              <a:t>1</a:t>
            </a:r>
            <a:r>
              <a:rPr lang="en-GB" sz="4000" dirty="0"/>
              <a:t> Through all the chang­ing scenes of life,</a:t>
            </a:r>
          </a:p>
          <a:p>
            <a:r>
              <a:rPr lang="en-GB" sz="4000" dirty="0"/>
              <a:t>In trou­ble and in joy,</a:t>
            </a:r>
          </a:p>
          <a:p>
            <a:r>
              <a:rPr lang="en-GB" sz="4000" dirty="0"/>
              <a:t>The prais­es of my God shall still</a:t>
            </a:r>
          </a:p>
          <a:p>
            <a:r>
              <a:rPr lang="en-GB" sz="4000" dirty="0"/>
              <a:t>My heart and tongue em­ploy.</a:t>
            </a:r>
          </a:p>
          <a:p>
            <a:endParaRPr lang="en-GB" sz="4000" dirty="0"/>
          </a:p>
          <a:p>
            <a:r>
              <a:rPr lang="en-GB" sz="4000" baseline="30000" dirty="0"/>
              <a:t>2</a:t>
            </a:r>
            <a:r>
              <a:rPr lang="en-GB" sz="4000" dirty="0"/>
              <a:t> Of His de­liv­er­ance I will boast,</a:t>
            </a:r>
          </a:p>
          <a:p>
            <a:r>
              <a:rPr lang="en-GB" sz="4000" dirty="0"/>
              <a:t>Till all that are dis­tressed</a:t>
            </a:r>
          </a:p>
          <a:p>
            <a:r>
              <a:rPr lang="en-GB" sz="4000" dirty="0"/>
              <a:t>From my ex­am­ple cour­age take</a:t>
            </a:r>
          </a:p>
          <a:p>
            <a:r>
              <a:rPr lang="en-GB" sz="4000" dirty="0"/>
              <a:t>And soothe their griefs to rest.</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685Through all the changing scenes of life </a:t>
            </a:r>
          </a:p>
        </p:txBody>
      </p:sp>
    </p:spTree>
    <p:extLst>
      <p:ext uri="{BB962C8B-B14F-4D97-AF65-F5344CB8AC3E}">
        <p14:creationId xmlns:p14="http://schemas.microsoft.com/office/powerpoint/2010/main" val="376635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400" baseline="30000" dirty="0"/>
              <a:t>3</a:t>
            </a:r>
            <a:r>
              <a:rPr lang="en-GB" sz="4400" dirty="0"/>
              <a:t> O mag­ni­fy the Lord with me,</a:t>
            </a:r>
          </a:p>
          <a:p>
            <a:r>
              <a:rPr lang="en-GB" sz="4400" dirty="0"/>
              <a:t>With me ex­alt His name;</a:t>
            </a:r>
          </a:p>
          <a:p>
            <a:r>
              <a:rPr lang="en-GB" sz="4400" dirty="0"/>
              <a:t>When in dis­tress to him I called,</a:t>
            </a:r>
          </a:p>
          <a:p>
            <a:r>
              <a:rPr lang="en-GB" sz="4400" dirty="0"/>
              <a:t>He to my res­cue came.</a:t>
            </a:r>
          </a:p>
          <a:p>
            <a:endParaRPr lang="en-GB" sz="4400" dirty="0"/>
          </a:p>
          <a:p>
            <a:r>
              <a:rPr lang="en-GB" sz="4400" baseline="30000" dirty="0"/>
              <a:t>4</a:t>
            </a:r>
            <a:r>
              <a:rPr lang="en-GB" sz="4400" dirty="0"/>
              <a:t> O make but tri­al of his love;</a:t>
            </a:r>
          </a:p>
          <a:p>
            <a:r>
              <a:rPr lang="en-GB" sz="4400" dirty="0"/>
              <a:t>Experience will de­cide</a:t>
            </a:r>
          </a:p>
          <a:p>
            <a:r>
              <a:rPr lang="en-GB" sz="4400" dirty="0"/>
              <a:t>How blest are they, and on­ly they,</a:t>
            </a:r>
          </a:p>
          <a:p>
            <a:r>
              <a:rPr lang="en-GB" sz="4400" dirty="0"/>
              <a:t>Who in His truth con­fide.</a:t>
            </a:r>
          </a:p>
        </p:txBody>
      </p:sp>
    </p:spTree>
    <p:extLst>
      <p:ext uri="{BB962C8B-B14F-4D97-AF65-F5344CB8AC3E}">
        <p14:creationId xmlns:p14="http://schemas.microsoft.com/office/powerpoint/2010/main" val="1468610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B6750-0734-1A5B-596E-239C183D4D1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4F4ED1D-D929-DCCF-C433-4D176DEA1C65}"/>
              </a:ext>
            </a:extLst>
          </p:cNvPr>
          <p:cNvSpPr>
            <a:spLocks noGrp="1"/>
          </p:cNvSpPr>
          <p:nvPr>
            <p:ph sz="quarter" idx="13"/>
          </p:nvPr>
        </p:nvSpPr>
        <p:spPr/>
        <p:txBody>
          <a:bodyPr/>
          <a:lstStyle/>
          <a:p>
            <a:r>
              <a:rPr lang="en-GB" sz="4400" baseline="30000" dirty="0"/>
              <a:t>5</a:t>
            </a:r>
            <a:r>
              <a:rPr lang="en-GB" sz="4400" dirty="0"/>
              <a:t> Fear Him, ye saints, and you will then</a:t>
            </a:r>
          </a:p>
          <a:p>
            <a:r>
              <a:rPr lang="en-GB" sz="4400" dirty="0"/>
              <a:t>Have no­thing else to fear;</a:t>
            </a:r>
          </a:p>
          <a:p>
            <a:r>
              <a:rPr lang="en-GB" sz="4400" dirty="0"/>
              <a:t>Make you his serv­ice your de­light;</a:t>
            </a:r>
          </a:p>
          <a:p>
            <a:r>
              <a:rPr lang="en-GB" sz="4400" dirty="0"/>
              <a:t>Your wants shall </a:t>
            </a:r>
            <a:r>
              <a:rPr lang="en-GB" sz="4400"/>
              <a:t>be his </a:t>
            </a:r>
            <a:r>
              <a:rPr lang="en-GB" sz="4400" dirty="0"/>
              <a:t>care.</a:t>
            </a:r>
          </a:p>
        </p:txBody>
      </p:sp>
    </p:spTree>
    <p:extLst>
      <p:ext uri="{BB962C8B-B14F-4D97-AF65-F5344CB8AC3E}">
        <p14:creationId xmlns:p14="http://schemas.microsoft.com/office/powerpoint/2010/main" val="1316093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A7C79-3B13-981B-FD59-D6984D148E7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1246FF-BAB9-BDA5-875B-43181D05537B}"/>
              </a:ext>
            </a:extLst>
          </p:cNvPr>
          <p:cNvSpPr>
            <a:spLocks noGrp="1"/>
          </p:cNvSpPr>
          <p:nvPr>
            <p:ph sz="quarter" idx="13"/>
          </p:nvPr>
        </p:nvSpPr>
        <p:spPr>
          <a:xfrm>
            <a:off x="1154113" y="354446"/>
            <a:ext cx="9661525" cy="6149109"/>
          </a:xfrm>
        </p:spPr>
        <p:txBody>
          <a:bodyPr>
            <a:noAutofit/>
          </a:bodyPr>
          <a:lstStyle/>
          <a:p>
            <a:r>
              <a:rPr lang="en-GB" dirty="0"/>
              <a:t>Prayers of Intercession</a:t>
            </a:r>
          </a:p>
          <a:p>
            <a:r>
              <a:rPr lang="en-GB" dirty="0"/>
              <a:t>Blessing the Offertory </a:t>
            </a:r>
          </a:p>
          <a:p>
            <a:r>
              <a:rPr lang="en-GB" dirty="0"/>
              <a:t>The Lord’s Prayer</a:t>
            </a:r>
          </a:p>
        </p:txBody>
      </p:sp>
    </p:spTree>
    <p:extLst>
      <p:ext uri="{BB962C8B-B14F-4D97-AF65-F5344CB8AC3E}">
        <p14:creationId xmlns:p14="http://schemas.microsoft.com/office/powerpoint/2010/main" val="1296614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baseline="30000" dirty="0"/>
              <a:t>1 </a:t>
            </a:r>
            <a:r>
              <a:rPr lang="en-GB" dirty="0"/>
              <a:t>Have faith in God, my heart</a:t>
            </a:r>
          </a:p>
          <a:p>
            <a:r>
              <a:rPr lang="en-GB" dirty="0"/>
              <a:t>trust and be unafraid;</a:t>
            </a:r>
          </a:p>
          <a:p>
            <a:r>
              <a:rPr lang="en-GB" dirty="0"/>
              <a:t>God will fulfil in every part</a:t>
            </a:r>
          </a:p>
          <a:p>
            <a:r>
              <a:rPr lang="en-GB" dirty="0"/>
              <a:t>each promise he has made.</a:t>
            </a:r>
          </a:p>
          <a:p>
            <a:endParaRPr lang="en-GB" dirty="0"/>
          </a:p>
          <a:p>
            <a:r>
              <a:rPr lang="en-GB" baseline="30000" dirty="0"/>
              <a:t>2</a:t>
            </a:r>
            <a:r>
              <a:rPr lang="en-GB" dirty="0"/>
              <a:t> Have faith in God, my mind,</a:t>
            </a:r>
          </a:p>
          <a:p>
            <a:r>
              <a:rPr lang="en-GB" dirty="0"/>
              <a:t>although your light burns low;</a:t>
            </a:r>
          </a:p>
          <a:p>
            <a:r>
              <a:rPr lang="en-GB" dirty="0"/>
              <a:t>God’s mercy holds a wiser plan</a:t>
            </a:r>
          </a:p>
          <a:p>
            <a:r>
              <a:rPr lang="en-GB" dirty="0"/>
              <a:t>than you can fully know.</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499 Have faith in God, my heart</a:t>
            </a:r>
          </a:p>
        </p:txBody>
      </p:sp>
    </p:spTree>
    <p:extLst>
      <p:ext uri="{BB962C8B-B14F-4D97-AF65-F5344CB8AC3E}">
        <p14:creationId xmlns:p14="http://schemas.microsoft.com/office/powerpoint/2010/main" val="3674293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3600" baseline="30000" dirty="0"/>
              <a:t>3</a:t>
            </a:r>
            <a:r>
              <a:rPr lang="en-GB" sz="3600" dirty="0"/>
              <a:t> Have faith in God, my soul,</a:t>
            </a:r>
          </a:p>
          <a:p>
            <a:r>
              <a:rPr lang="en-GB" sz="3600" dirty="0"/>
              <a:t>his cross for ever stands;</a:t>
            </a:r>
          </a:p>
          <a:p>
            <a:r>
              <a:rPr lang="en-GB" sz="3600" dirty="0"/>
              <a:t>and neither life nor death can tear</a:t>
            </a:r>
          </a:p>
          <a:p>
            <a:r>
              <a:rPr lang="en-GB" sz="3600" dirty="0"/>
              <a:t>his children from his hands.</a:t>
            </a:r>
          </a:p>
          <a:p>
            <a:endParaRPr lang="en-GB" sz="3600" dirty="0"/>
          </a:p>
          <a:p>
            <a:r>
              <a:rPr lang="en-GB" sz="3600" baseline="30000" dirty="0"/>
              <a:t>4</a:t>
            </a:r>
            <a:r>
              <a:rPr lang="en-GB" sz="3600" dirty="0"/>
              <a:t> Lord Jesus, make me whole;</a:t>
            </a:r>
          </a:p>
          <a:p>
            <a:r>
              <a:rPr lang="en-GB" sz="3600" dirty="0"/>
              <a:t>grant me no resting place</a:t>
            </a:r>
          </a:p>
          <a:p>
            <a:r>
              <a:rPr lang="en-GB" sz="3600" dirty="0"/>
              <a:t>until I rest, heart, mind, and soul,</a:t>
            </a:r>
          </a:p>
          <a:p>
            <a:r>
              <a:rPr lang="en-GB" sz="3600" dirty="0"/>
              <a:t>the captive of your grace.</a:t>
            </a:r>
          </a:p>
        </p:txBody>
      </p:sp>
    </p:spTree>
    <p:extLst>
      <p:ext uri="{BB962C8B-B14F-4D97-AF65-F5344CB8AC3E}">
        <p14:creationId xmlns:p14="http://schemas.microsoft.com/office/powerpoint/2010/main" val="1653057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301</TotalTime>
  <Words>1461</Words>
  <Application>Microsoft Office PowerPoint</Application>
  <PresentationFormat>Widescreen</PresentationFormat>
  <Paragraphs>170</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system-ui</vt: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David Wong</cp:lastModifiedBy>
  <cp:revision>165</cp:revision>
  <dcterms:created xsi:type="dcterms:W3CDTF">2020-12-22T16:57:36Z</dcterms:created>
  <dcterms:modified xsi:type="dcterms:W3CDTF">2026-02-24T17:36:47Z</dcterms:modified>
</cp:coreProperties>
</file>