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552" r:id="rId2"/>
    <p:sldId id="913" r:id="rId3"/>
    <p:sldId id="942" r:id="rId4"/>
    <p:sldId id="943" r:id="rId5"/>
    <p:sldId id="944" r:id="rId6"/>
    <p:sldId id="945" r:id="rId7"/>
    <p:sldId id="947" r:id="rId8"/>
    <p:sldId id="904" r:id="rId9"/>
    <p:sldId id="905" r:id="rId10"/>
    <p:sldId id="906" r:id="rId11"/>
    <p:sldId id="948" r:id="rId12"/>
    <p:sldId id="949" r:id="rId13"/>
    <p:sldId id="950" r:id="rId14"/>
    <p:sldId id="951" r:id="rId15"/>
    <p:sldId id="952" r:id="rId16"/>
    <p:sldId id="953" r:id="rId17"/>
    <p:sldId id="954" r:id="rId18"/>
    <p:sldId id="955" r:id="rId19"/>
    <p:sldId id="956" r:id="rId20"/>
    <p:sldId id="957" r:id="rId21"/>
    <p:sldId id="958" r:id="rId22"/>
    <p:sldId id="959" r:id="rId23"/>
    <p:sldId id="960" r:id="rId24"/>
    <p:sldId id="961" r:id="rId25"/>
    <p:sldId id="962" r:id="rId26"/>
    <p:sldId id="928" r:id="rId27"/>
    <p:sldId id="929" r:id="rId28"/>
    <p:sldId id="930" r:id="rId29"/>
    <p:sldId id="963" r:id="rId30"/>
    <p:sldId id="964" r:id="rId31"/>
    <p:sldId id="965" r:id="rId32"/>
    <p:sldId id="966" r:id="rId33"/>
    <p:sldId id="925" r:id="rId34"/>
    <p:sldId id="891"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54" d="100"/>
          <a:sy n="54" d="100"/>
        </p:scale>
        <p:origin x="72" y="288"/>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B82AC-1404-444D-83F8-8FDCA8397589}" type="datetimeFigureOut">
              <a:rPr lang="en-GB" smtClean="0"/>
              <a:t>05/03/2026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A5088-0A64-4AA2-AA97-08936E3E1F07}" type="slidenum">
              <a:rPr lang="en-GB" smtClean="0"/>
              <a:t>‹#›</a:t>
            </a:fld>
            <a:endParaRPr lang="en-GB"/>
          </a:p>
        </p:txBody>
      </p:sp>
    </p:spTree>
    <p:extLst>
      <p:ext uri="{BB962C8B-B14F-4D97-AF65-F5344CB8AC3E}">
        <p14:creationId xmlns:p14="http://schemas.microsoft.com/office/powerpoint/2010/main" val="130804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05/03/2026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05/03/2026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79007" y="158874"/>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8 March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Andrew Glennie</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511092" y="158874"/>
            <a:ext cx="5584908" cy="6540252"/>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75  Sing praise to God who rules above </a:t>
            </a:r>
          </a:p>
          <a:p>
            <a:pPr>
              <a:spcAft>
                <a:spcPts val="600"/>
              </a:spcAft>
            </a:pPr>
            <a:r>
              <a:rPr lang="en-GB" dirty="0"/>
              <a:t>Prayers of approach and confession</a:t>
            </a:r>
          </a:p>
          <a:p>
            <a:pPr>
              <a:spcAft>
                <a:spcPts val="600"/>
              </a:spcAft>
            </a:pPr>
            <a:r>
              <a:rPr lang="en-GB" dirty="0"/>
              <a:t>Introduction</a:t>
            </a:r>
          </a:p>
          <a:p>
            <a:pPr>
              <a:spcAft>
                <a:spcPts val="600"/>
              </a:spcAft>
            </a:pPr>
            <a:r>
              <a:rPr lang="en-GB" dirty="0"/>
              <a:t>Hymn 552  The King of Love my Shepherd is   </a:t>
            </a:r>
          </a:p>
          <a:p>
            <a:pPr>
              <a:spcAft>
                <a:spcPts val="600"/>
              </a:spcAft>
            </a:pPr>
            <a:r>
              <a:rPr lang="en-GB" dirty="0"/>
              <a:t>Reading:  Exodus Ch 17 v 1-7   </a:t>
            </a:r>
          </a:p>
          <a:p>
            <a:pPr>
              <a:spcAft>
                <a:spcPts val="600"/>
              </a:spcAft>
            </a:pPr>
            <a:r>
              <a:rPr lang="en-GB" dirty="0"/>
              <a:t>Hymn 707  (Psalm 95)    </a:t>
            </a:r>
          </a:p>
          <a:p>
            <a:pPr>
              <a:spcAft>
                <a:spcPts val="600"/>
              </a:spcAft>
            </a:pPr>
            <a:r>
              <a:rPr lang="en-GB" dirty="0"/>
              <a:t>Reading:  John Ch 4 v 5-42                 </a:t>
            </a:r>
          </a:p>
          <a:p>
            <a:pPr>
              <a:spcAft>
                <a:spcPts val="600"/>
              </a:spcAft>
            </a:pPr>
            <a:r>
              <a:rPr lang="en-GB" dirty="0"/>
              <a:t>Anthem</a:t>
            </a:r>
          </a:p>
          <a:p>
            <a:pPr>
              <a:spcAft>
                <a:spcPts val="600"/>
              </a:spcAft>
            </a:pPr>
            <a:r>
              <a:rPr lang="en-GB" dirty="0"/>
              <a:t>Sermon</a:t>
            </a:r>
          </a:p>
          <a:p>
            <a:pPr>
              <a:spcAft>
                <a:spcPts val="600"/>
              </a:spcAft>
            </a:pPr>
            <a:r>
              <a:rPr lang="en-GB" dirty="0"/>
              <a:t>Hymn 353  There’s a wideness in God’s mercy</a:t>
            </a:r>
          </a:p>
          <a:p>
            <a:pPr>
              <a:spcAft>
                <a:spcPts val="600"/>
              </a:spcAft>
            </a:pPr>
            <a:r>
              <a:rPr lang="en-GB" dirty="0"/>
              <a:t>Prayers of intercession</a:t>
            </a:r>
          </a:p>
          <a:p>
            <a:pPr>
              <a:spcAft>
                <a:spcPts val="600"/>
              </a:spcAft>
            </a:pPr>
            <a:r>
              <a:rPr lang="en-GB" dirty="0"/>
              <a:t>Blessing of the offertory</a:t>
            </a:r>
          </a:p>
          <a:p>
            <a:pPr>
              <a:spcAft>
                <a:spcPts val="600"/>
              </a:spcAft>
            </a:pPr>
            <a:r>
              <a:rPr lang="en-GB" dirty="0"/>
              <a:t>The Lord’s Prayer</a:t>
            </a:r>
          </a:p>
          <a:p>
            <a:pPr>
              <a:spcAft>
                <a:spcPts val="600"/>
              </a:spcAft>
            </a:pPr>
            <a:r>
              <a:rPr lang="en-GB" dirty="0"/>
              <a:t>Hymn 345  Guide me, O thou Great Jehovah</a:t>
            </a:r>
          </a:p>
          <a:p>
            <a:pPr>
              <a:spcAft>
                <a:spcPts val="6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9827491" cy="5500254"/>
          </a:xfrm>
        </p:spPr>
        <p:txBody>
          <a:bodyPr/>
          <a:lstStyle/>
          <a:p>
            <a:r>
              <a:rPr lang="en-GB" sz="4000" baseline="30000" dirty="0"/>
              <a:t>1</a:t>
            </a:r>
            <a:r>
              <a:rPr lang="en-GB" sz="4000" dirty="0"/>
              <a:t> Sing praise to God who reigns above,</a:t>
            </a:r>
          </a:p>
          <a:p>
            <a:r>
              <a:rPr lang="en-GB" sz="4000" dirty="0"/>
              <a:t>the God of all creation,</a:t>
            </a:r>
          </a:p>
          <a:p>
            <a:r>
              <a:rPr lang="en-GB" sz="4000" dirty="0"/>
              <a:t>the God of power, the God of love,</a:t>
            </a:r>
          </a:p>
          <a:p>
            <a:r>
              <a:rPr lang="en-GB" sz="4000" dirty="0"/>
              <a:t>the God of our salvation.</a:t>
            </a:r>
          </a:p>
          <a:p>
            <a:r>
              <a:rPr lang="en-GB" sz="4000" dirty="0"/>
              <a:t>With healing balm my soul is filled</a:t>
            </a:r>
          </a:p>
          <a:p>
            <a:r>
              <a:rPr lang="en-GB" sz="4000" dirty="0"/>
              <a:t>and every faithless murmur stilled:</a:t>
            </a:r>
          </a:p>
          <a:p>
            <a:r>
              <a:rPr lang="en-GB" sz="4000" dirty="0"/>
              <a:t>To God all praise and glory.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dirty="0"/>
              <a:t>Hymn 75 Sing praise to God who rules above</a:t>
            </a:r>
          </a:p>
        </p:txBody>
      </p:sp>
    </p:spTree>
    <p:extLst>
      <p:ext uri="{BB962C8B-B14F-4D97-AF65-F5344CB8AC3E}">
        <p14:creationId xmlns:p14="http://schemas.microsoft.com/office/powerpoint/2010/main" val="2757859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217" y="117764"/>
            <a:ext cx="10753512" cy="6622472"/>
          </a:xfrm>
        </p:spPr>
        <p:txBody>
          <a:bodyPr/>
          <a:lstStyle/>
          <a:p>
            <a:r>
              <a:rPr lang="en-GB" sz="4000" baseline="30000" dirty="0"/>
              <a:t>2</a:t>
            </a:r>
            <a:r>
              <a:rPr lang="en-GB" sz="4000" dirty="0"/>
              <a:t> What God's almighty power has made</a:t>
            </a:r>
          </a:p>
          <a:p>
            <a:r>
              <a:rPr lang="en-GB" sz="4000" dirty="0"/>
              <a:t>that will he ever cherish,</a:t>
            </a:r>
          </a:p>
          <a:p>
            <a:r>
              <a:rPr lang="en-GB" sz="4000" dirty="0"/>
              <a:t>and will, unfailing, soon and late,</a:t>
            </a:r>
          </a:p>
          <a:p>
            <a:r>
              <a:rPr lang="en-GB" sz="4000" dirty="0"/>
              <a:t>with lovingkindness nourish;</a:t>
            </a:r>
          </a:p>
          <a:p>
            <a:r>
              <a:rPr lang="en-GB" sz="4000" dirty="0"/>
              <a:t>and where he rules in kingly might</a:t>
            </a:r>
          </a:p>
          <a:p>
            <a:r>
              <a:rPr lang="en-GB" sz="4000" dirty="0"/>
              <a:t>there all is just and all is right:</a:t>
            </a:r>
          </a:p>
          <a:p>
            <a:r>
              <a:rPr lang="en-GB" sz="4000" dirty="0"/>
              <a:t>to God all praise and glory!</a:t>
            </a:r>
          </a:p>
        </p:txBody>
      </p:sp>
    </p:spTree>
    <p:extLst>
      <p:ext uri="{BB962C8B-B14F-4D97-AF65-F5344CB8AC3E}">
        <p14:creationId xmlns:p14="http://schemas.microsoft.com/office/powerpoint/2010/main" val="3013819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r>
              <a:rPr lang="en-GB" sz="4000" baseline="30000" dirty="0"/>
              <a:t>3</a:t>
            </a:r>
            <a:r>
              <a:rPr lang="en-GB" sz="4000" dirty="0"/>
              <a:t> The Lord is never far away,</a:t>
            </a:r>
          </a:p>
          <a:p>
            <a:r>
              <a:rPr lang="en-GB" sz="4000" dirty="0"/>
              <a:t>but, through all grief distressing,</a:t>
            </a:r>
          </a:p>
          <a:p>
            <a:r>
              <a:rPr lang="en-GB" sz="4000" dirty="0"/>
              <a:t>an ever present help and stay,</a:t>
            </a:r>
          </a:p>
          <a:p>
            <a:r>
              <a:rPr lang="en-GB" sz="4000" dirty="0"/>
              <a:t>our peace, and joy, and blessing;</a:t>
            </a:r>
          </a:p>
          <a:p>
            <a:r>
              <a:rPr lang="en-GB" sz="4000" dirty="0"/>
              <a:t>as with a mother's tender hand</a:t>
            </a:r>
          </a:p>
          <a:p>
            <a:r>
              <a:rPr lang="en-GB" sz="4000" dirty="0"/>
              <a:t>he leads his own, his chosen band:</a:t>
            </a:r>
          </a:p>
          <a:p>
            <a:r>
              <a:rPr lang="en-GB" sz="4000" dirty="0"/>
              <a:t>to God all praise and glory!</a:t>
            </a:r>
          </a:p>
        </p:txBody>
      </p:sp>
    </p:spTree>
    <p:extLst>
      <p:ext uri="{BB962C8B-B14F-4D97-AF65-F5344CB8AC3E}">
        <p14:creationId xmlns:p14="http://schemas.microsoft.com/office/powerpoint/2010/main" val="1845990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r>
              <a:rPr lang="en-GB" sz="4000" baseline="30000" dirty="0"/>
              <a:t>4</a:t>
            </a:r>
            <a:r>
              <a:rPr lang="en-GB" sz="4000" dirty="0"/>
              <a:t> O ye who name Christ's holy Name</a:t>
            </a:r>
          </a:p>
          <a:p>
            <a:r>
              <a:rPr lang="en-GB" sz="4000" dirty="0"/>
              <a:t>give God all praise and glory;</a:t>
            </a:r>
          </a:p>
          <a:p>
            <a:r>
              <a:rPr lang="en-GB" sz="4000" dirty="0"/>
              <a:t>all ye who own his power, proclaim</a:t>
            </a:r>
          </a:p>
          <a:p>
            <a:r>
              <a:rPr lang="en-GB" sz="4000" dirty="0"/>
              <a:t>aloud the wondrous story.</a:t>
            </a:r>
          </a:p>
          <a:p>
            <a:r>
              <a:rPr lang="en-GB" sz="4000" dirty="0"/>
              <a:t>Cast each false idol from his throne,</a:t>
            </a:r>
          </a:p>
          <a:p>
            <a:r>
              <a:rPr lang="en-GB" sz="4000" dirty="0"/>
              <a:t>the Lord is God, and he alone:</a:t>
            </a:r>
          </a:p>
          <a:p>
            <a:r>
              <a:rPr lang="en-GB" sz="4000" dirty="0"/>
              <a:t>to God all praise </a:t>
            </a:r>
            <a:r>
              <a:rPr lang="en-GB" sz="4000"/>
              <a:t>and glory!</a:t>
            </a:r>
            <a:endParaRPr lang="en-GB" sz="4000" dirty="0"/>
          </a:p>
        </p:txBody>
      </p:sp>
    </p:spTree>
    <p:extLst>
      <p:ext uri="{BB962C8B-B14F-4D97-AF65-F5344CB8AC3E}">
        <p14:creationId xmlns:p14="http://schemas.microsoft.com/office/powerpoint/2010/main" val="1538179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F9094-FD0A-083B-D166-33CD605DEB2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4A5832-49C8-7CA5-0A4A-22916E42B18A}"/>
              </a:ext>
            </a:extLst>
          </p:cNvPr>
          <p:cNvSpPr>
            <a:spLocks noGrp="1"/>
          </p:cNvSpPr>
          <p:nvPr>
            <p:ph sz="quarter" idx="13"/>
          </p:nvPr>
        </p:nvSpPr>
        <p:spPr>
          <a:xfrm>
            <a:off x="1154113" y="354446"/>
            <a:ext cx="9661525" cy="6149109"/>
          </a:xfrm>
        </p:spPr>
        <p:txBody>
          <a:bodyPr>
            <a:noAutofit/>
          </a:bodyPr>
          <a:lstStyle/>
          <a:p>
            <a:r>
              <a:rPr lang="en-GB" dirty="0"/>
              <a:t>Prayers of approach and confession</a:t>
            </a:r>
          </a:p>
          <a:p>
            <a:r>
              <a:rPr lang="en-GB" dirty="0"/>
              <a:t>Introduction</a:t>
            </a:r>
          </a:p>
        </p:txBody>
      </p:sp>
    </p:spTree>
    <p:extLst>
      <p:ext uri="{BB962C8B-B14F-4D97-AF65-F5344CB8AC3E}">
        <p14:creationId xmlns:p14="http://schemas.microsoft.com/office/powerpoint/2010/main" val="2869362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a:xfrm>
            <a:off x="354330" y="1034473"/>
            <a:ext cx="11837670" cy="5500254"/>
          </a:xfrm>
        </p:spPr>
        <p:txBody>
          <a:bodyPr>
            <a:normAutofit lnSpcReduction="10000"/>
          </a:bodyPr>
          <a:lstStyle/>
          <a:p>
            <a:r>
              <a:rPr lang="en-GB" sz="4000" baseline="30000" dirty="0"/>
              <a:t>1</a:t>
            </a:r>
            <a:r>
              <a:rPr lang="en-GB" sz="4000" dirty="0"/>
              <a:t> The King of love my shepherd is,</a:t>
            </a:r>
          </a:p>
          <a:p>
            <a:r>
              <a:rPr lang="en-GB" sz="4000" dirty="0"/>
              <a:t>whose goodness </a:t>
            </a:r>
            <a:r>
              <a:rPr lang="en-GB" sz="4000" dirty="0" err="1"/>
              <a:t>faileth</a:t>
            </a:r>
            <a:r>
              <a:rPr lang="en-GB" sz="4000" dirty="0"/>
              <a:t> never.</a:t>
            </a:r>
          </a:p>
          <a:p>
            <a:r>
              <a:rPr lang="en-GB" sz="4000" dirty="0"/>
              <a:t>I nothing lack if I am his,</a:t>
            </a:r>
          </a:p>
          <a:p>
            <a:r>
              <a:rPr lang="en-GB" sz="4000" dirty="0"/>
              <a:t>and he is mine forever.</a:t>
            </a:r>
          </a:p>
          <a:p>
            <a:endParaRPr lang="en-GB" sz="4000" dirty="0"/>
          </a:p>
          <a:p>
            <a:r>
              <a:rPr lang="en-GB" sz="4000" baseline="30000" dirty="0"/>
              <a:t>2</a:t>
            </a:r>
            <a:r>
              <a:rPr lang="en-GB" sz="4000" dirty="0"/>
              <a:t> Where streams of living water flow,</a:t>
            </a:r>
          </a:p>
          <a:p>
            <a:r>
              <a:rPr lang="en-GB" sz="4000" dirty="0"/>
              <a:t>my ransomed soul he leadeth;</a:t>
            </a:r>
          </a:p>
          <a:p>
            <a:r>
              <a:rPr lang="en-GB" sz="4000" dirty="0"/>
              <a:t>and where the verdant pastures grow,</a:t>
            </a:r>
          </a:p>
          <a:p>
            <a:r>
              <a:rPr lang="en-GB" sz="4000" dirty="0"/>
              <a:t>with food celestial </a:t>
            </a:r>
            <a:r>
              <a:rPr lang="en-GB" sz="4000" dirty="0" err="1"/>
              <a:t>feedeth</a:t>
            </a:r>
            <a:r>
              <a:rPr lang="en-GB" sz="4000" dirty="0"/>
              <a:t>.</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552 The King of love my Shepherd is</a:t>
            </a:r>
          </a:p>
        </p:txBody>
      </p:sp>
    </p:spTree>
    <p:extLst>
      <p:ext uri="{BB962C8B-B14F-4D97-AF65-F5344CB8AC3E}">
        <p14:creationId xmlns:p14="http://schemas.microsoft.com/office/powerpoint/2010/main" val="3710752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8BCF832-5FC4-CE03-3211-E6138787A3C5}"/>
              </a:ext>
            </a:extLst>
          </p:cNvPr>
          <p:cNvSpPr>
            <a:spLocks noGrp="1"/>
          </p:cNvSpPr>
          <p:nvPr>
            <p:ph sz="quarter" idx="13"/>
          </p:nvPr>
        </p:nvSpPr>
        <p:spPr>
          <a:xfrm>
            <a:off x="868217" y="117764"/>
            <a:ext cx="10870702" cy="6622472"/>
          </a:xfrm>
        </p:spPr>
        <p:txBody>
          <a:bodyPr/>
          <a:lstStyle/>
          <a:p>
            <a:r>
              <a:rPr lang="en-GB" sz="3600" baseline="30000" dirty="0"/>
              <a:t>3</a:t>
            </a:r>
            <a:r>
              <a:rPr lang="en-GB" sz="3600" dirty="0"/>
              <a:t> Perverse and foolish, oft I strayed,</a:t>
            </a:r>
          </a:p>
          <a:p>
            <a:r>
              <a:rPr lang="en-GB" sz="3600" dirty="0"/>
              <a:t>but yet in love he sought me;</a:t>
            </a:r>
          </a:p>
          <a:p>
            <a:r>
              <a:rPr lang="en-GB" sz="3600" dirty="0"/>
              <a:t>and on his shoulder gently laid,</a:t>
            </a:r>
          </a:p>
          <a:p>
            <a:r>
              <a:rPr lang="en-GB" sz="3600" dirty="0"/>
              <a:t>and home, rejoicing, brought me.</a:t>
            </a:r>
          </a:p>
          <a:p>
            <a:endParaRPr lang="en-GB" sz="3600" dirty="0"/>
          </a:p>
          <a:p>
            <a:r>
              <a:rPr lang="en-GB" sz="3600" baseline="30000" dirty="0"/>
              <a:t>4</a:t>
            </a:r>
            <a:r>
              <a:rPr lang="en-GB" sz="3600" dirty="0"/>
              <a:t> In death's dark vale I fear no ill,</a:t>
            </a:r>
          </a:p>
          <a:p>
            <a:r>
              <a:rPr lang="en-GB" sz="3600" dirty="0"/>
              <a:t>with thee, dear Lord, beside me;</a:t>
            </a:r>
          </a:p>
          <a:p>
            <a:r>
              <a:rPr lang="en-GB" sz="3600" dirty="0"/>
              <a:t>thy rod and staff my comfort still,</a:t>
            </a:r>
          </a:p>
          <a:p>
            <a:r>
              <a:rPr lang="en-GB" sz="3600" dirty="0"/>
              <a:t>thy cross before to guide me.</a:t>
            </a:r>
          </a:p>
        </p:txBody>
      </p:sp>
    </p:spTree>
    <p:extLst>
      <p:ext uri="{BB962C8B-B14F-4D97-AF65-F5344CB8AC3E}">
        <p14:creationId xmlns:p14="http://schemas.microsoft.com/office/powerpoint/2010/main" val="148243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5598B-BA49-7261-F78F-28E3511643F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5E652EC-FDC9-930A-81D9-350420796469}"/>
              </a:ext>
            </a:extLst>
          </p:cNvPr>
          <p:cNvSpPr>
            <a:spLocks noGrp="1"/>
          </p:cNvSpPr>
          <p:nvPr>
            <p:ph sz="quarter" idx="13"/>
          </p:nvPr>
        </p:nvSpPr>
        <p:spPr>
          <a:xfrm>
            <a:off x="868217" y="117764"/>
            <a:ext cx="10870702" cy="6622472"/>
          </a:xfrm>
        </p:spPr>
        <p:txBody>
          <a:bodyPr/>
          <a:lstStyle/>
          <a:p>
            <a:r>
              <a:rPr lang="en-GB" sz="3600" baseline="30000" dirty="0"/>
              <a:t>5</a:t>
            </a:r>
            <a:r>
              <a:rPr lang="en-GB" sz="3600" dirty="0"/>
              <a:t> Thou </a:t>
            </a:r>
            <a:r>
              <a:rPr lang="en-GB" sz="3600" dirty="0" err="1"/>
              <a:t>spreadst</a:t>
            </a:r>
            <a:r>
              <a:rPr lang="en-GB" sz="3600" dirty="0"/>
              <a:t> a table in my sight;</a:t>
            </a:r>
          </a:p>
          <a:p>
            <a:r>
              <a:rPr lang="en-GB" sz="3600" dirty="0"/>
              <a:t>thy unction grace </a:t>
            </a:r>
            <a:r>
              <a:rPr lang="en-GB" sz="3600" dirty="0" err="1"/>
              <a:t>bestoweth</a:t>
            </a:r>
            <a:r>
              <a:rPr lang="en-GB" sz="3600" dirty="0"/>
              <a:t>;</a:t>
            </a:r>
          </a:p>
          <a:p>
            <a:r>
              <a:rPr lang="en-GB" sz="3600" dirty="0"/>
              <a:t>and O what transport of delight</a:t>
            </a:r>
          </a:p>
          <a:p>
            <a:r>
              <a:rPr lang="en-GB" sz="3600" dirty="0"/>
              <a:t>from thy pure chalice </a:t>
            </a:r>
            <a:r>
              <a:rPr lang="en-GB" sz="3600" dirty="0" err="1"/>
              <a:t>floweth</a:t>
            </a:r>
            <a:r>
              <a:rPr lang="en-GB" sz="3600" dirty="0"/>
              <a:t>!</a:t>
            </a:r>
          </a:p>
          <a:p>
            <a:endParaRPr lang="en-GB" sz="3600" dirty="0"/>
          </a:p>
          <a:p>
            <a:r>
              <a:rPr lang="en-GB" sz="3600" baseline="30000" dirty="0"/>
              <a:t>6</a:t>
            </a:r>
            <a:r>
              <a:rPr lang="en-GB" sz="3600" dirty="0"/>
              <a:t> And so through all the length of days,</a:t>
            </a:r>
          </a:p>
          <a:p>
            <a:r>
              <a:rPr lang="en-GB" sz="3600" dirty="0"/>
              <a:t>thy goodness </a:t>
            </a:r>
            <a:r>
              <a:rPr lang="en-GB" sz="3600" dirty="0" err="1"/>
              <a:t>faileth</a:t>
            </a:r>
            <a:r>
              <a:rPr lang="en-GB" sz="3600" dirty="0"/>
              <a:t> never;</a:t>
            </a:r>
          </a:p>
          <a:p>
            <a:r>
              <a:rPr lang="en-GB" sz="3600" dirty="0"/>
              <a:t>Good Shepherd, may I sing thy praise</a:t>
            </a:r>
          </a:p>
          <a:p>
            <a:r>
              <a:rPr lang="en-GB" sz="3600" dirty="0"/>
              <a:t>within thy house forever.</a:t>
            </a:r>
          </a:p>
        </p:txBody>
      </p:sp>
    </p:spTree>
    <p:extLst>
      <p:ext uri="{BB962C8B-B14F-4D97-AF65-F5344CB8AC3E}">
        <p14:creationId xmlns:p14="http://schemas.microsoft.com/office/powerpoint/2010/main" val="1659216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Aft>
                <a:spcPts val="1200"/>
              </a:spcAft>
            </a:pPr>
            <a:r>
              <a:rPr lang="en-GB" dirty="0">
                <a:solidFill>
                  <a:schemeClr val="tx1">
                    <a:lumMod val="85000"/>
                  </a:schemeClr>
                </a:solidFill>
              </a:rPr>
              <a:t>Water from the Rock</a:t>
            </a:r>
          </a:p>
          <a:p>
            <a:pPr>
              <a:lnSpc>
                <a:spcPts val="4400"/>
              </a:lnSpc>
            </a:pPr>
            <a:r>
              <a:rPr lang="en-GB" baseline="30000" dirty="0"/>
              <a:t>1</a:t>
            </a:r>
            <a:r>
              <a:rPr lang="en-GB" dirty="0"/>
              <a:t> From the wilderness of Sin the whole congregation of the Israelites journeyed by stages, as the Lord commanded. They camped at Rephidim, but there was no water for the people to drink. </a:t>
            </a:r>
            <a:r>
              <a:rPr lang="en-GB" baseline="30000" dirty="0"/>
              <a:t>2</a:t>
            </a:r>
            <a:r>
              <a:rPr lang="en-GB" dirty="0"/>
              <a:t> The people quarrelled with Moses, and said, ‘Give us water to drink.’ Moses said to them, ‘Why do you quarrel with me? Why do you test the Lord?’ </a:t>
            </a:r>
            <a:r>
              <a:rPr lang="en-GB" baseline="30000" dirty="0"/>
              <a:t>3</a:t>
            </a:r>
            <a:r>
              <a:rPr lang="en-GB" dirty="0"/>
              <a:t> But the people thirsted there for water; and the people complained against Moses and said, ‘Why did you bring us out of Egypt,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Exodus 17: 1-7 </a:t>
            </a:r>
          </a:p>
        </p:txBody>
      </p:sp>
    </p:spTree>
    <p:extLst>
      <p:ext uri="{BB962C8B-B14F-4D97-AF65-F5344CB8AC3E}">
        <p14:creationId xmlns:p14="http://schemas.microsoft.com/office/powerpoint/2010/main" val="3722878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22322" cy="6431857"/>
          </a:xfrm>
        </p:spPr>
        <p:txBody>
          <a:bodyPr/>
          <a:lstStyle/>
          <a:p>
            <a:pPr>
              <a:lnSpc>
                <a:spcPts val="4400"/>
              </a:lnSpc>
            </a:pPr>
            <a:r>
              <a:rPr lang="en-GB" dirty="0"/>
              <a:t>to kill us and our children and livestock with thirst?’ </a:t>
            </a:r>
            <a:r>
              <a:rPr lang="en-GB" baseline="30000" dirty="0"/>
              <a:t>4</a:t>
            </a:r>
            <a:r>
              <a:rPr lang="en-GB" dirty="0"/>
              <a:t> So Moses cried out to the Lord, ‘What shall I do with this people? They are almost ready to stone me.’ </a:t>
            </a:r>
            <a:r>
              <a:rPr lang="en-GB" baseline="30000" dirty="0"/>
              <a:t>5</a:t>
            </a:r>
            <a:r>
              <a:rPr lang="en-GB" dirty="0"/>
              <a:t> The Lord said to Moses, ‘Go on ahead of the people, and take some of the elders of Israel with you; take in your hand the staff with which you struck the Nile, and go. </a:t>
            </a:r>
            <a:r>
              <a:rPr lang="en-GB" baseline="30000" dirty="0"/>
              <a:t>6</a:t>
            </a:r>
            <a:r>
              <a:rPr lang="en-GB" dirty="0"/>
              <a:t> I will be standing there in front of you on the rock at Horeb. Strike the rock, and water will come out of it, so that the people may drink.’ Moses did so, in the sight of the elders of Israel. </a:t>
            </a:r>
            <a:r>
              <a:rPr lang="en-GB" baseline="30000" dirty="0"/>
              <a:t>7</a:t>
            </a:r>
            <a:r>
              <a:rPr lang="en-GB" dirty="0"/>
              <a:t> He called the place </a:t>
            </a:r>
            <a:r>
              <a:rPr lang="en-GB" dirty="0" err="1"/>
              <a:t>Massah</a:t>
            </a:r>
            <a:r>
              <a:rPr lang="en-GB" dirty="0"/>
              <a:t> and </a:t>
            </a:r>
            <a:r>
              <a:rPr lang="en-GB" dirty="0" err="1"/>
              <a:t>Meribah</a:t>
            </a:r>
            <a:r>
              <a:rPr lang="en-GB" dirty="0"/>
              <a:t>, because the Israelites quarrelled and tested the Lord, saying, ‘Is the Lord among us or not?’</a:t>
            </a:r>
          </a:p>
        </p:txBody>
      </p:sp>
    </p:spTree>
    <p:extLst>
      <p:ext uri="{BB962C8B-B14F-4D97-AF65-F5344CB8AC3E}">
        <p14:creationId xmlns:p14="http://schemas.microsoft.com/office/powerpoint/2010/main" val="3534070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O come, and let us to the Lord</a:t>
            </a:r>
          </a:p>
          <a:p>
            <a:r>
              <a:rPr lang="en-GB" sz="4000" dirty="0"/>
              <a:t>In songs our voices raise,</a:t>
            </a:r>
          </a:p>
          <a:p>
            <a:r>
              <a:rPr lang="en-GB" sz="4000" dirty="0"/>
              <a:t>With joyful noise let us the Rock</a:t>
            </a:r>
          </a:p>
          <a:p>
            <a:r>
              <a:rPr lang="en-GB" sz="4000" dirty="0"/>
              <a:t>Of our salvation praise.</a:t>
            </a:r>
          </a:p>
          <a:p>
            <a:endParaRPr lang="en-GB" sz="4000" dirty="0"/>
          </a:p>
          <a:p>
            <a:r>
              <a:rPr lang="en-GB" sz="4000" baseline="30000" dirty="0"/>
              <a:t>2</a:t>
            </a:r>
            <a:r>
              <a:rPr lang="en-GB" sz="4000" dirty="0"/>
              <a:t> Let us before his presence come</a:t>
            </a:r>
          </a:p>
          <a:p>
            <a:r>
              <a:rPr lang="en-GB" sz="4000" dirty="0"/>
              <a:t>With praise and thankful voice;</a:t>
            </a:r>
          </a:p>
          <a:p>
            <a:r>
              <a:rPr lang="en-GB" sz="4000" dirty="0"/>
              <a:t>Let us sing psalms to him with grace,</a:t>
            </a:r>
          </a:p>
          <a:p>
            <a:r>
              <a:rPr lang="en-GB" sz="4000" dirty="0"/>
              <a:t>And make a joyful noise.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Psalms 95 		Hymn 707</a:t>
            </a:r>
          </a:p>
        </p:txBody>
      </p:sp>
    </p:spTree>
    <p:extLst>
      <p:ext uri="{BB962C8B-B14F-4D97-AF65-F5344CB8AC3E}">
        <p14:creationId xmlns:p14="http://schemas.microsoft.com/office/powerpoint/2010/main" val="1597248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555448" cy="6431857"/>
          </a:xfrm>
        </p:spPr>
        <p:txBody>
          <a:bodyPr/>
          <a:lstStyle/>
          <a:p>
            <a:r>
              <a:rPr lang="en-GB" sz="4400" baseline="30000" dirty="0"/>
              <a:t>3</a:t>
            </a:r>
            <a:r>
              <a:rPr lang="en-GB" sz="4400" dirty="0"/>
              <a:t> The Lord's a great God, and great King</a:t>
            </a:r>
          </a:p>
          <a:p>
            <a:r>
              <a:rPr lang="en-GB" sz="4400" dirty="0"/>
              <a:t>Above all gods he is;</a:t>
            </a:r>
          </a:p>
          <a:p>
            <a:r>
              <a:rPr lang="en-GB" sz="4400" dirty="0"/>
              <a:t>Depths of the earth are in his hand,</a:t>
            </a:r>
          </a:p>
          <a:p>
            <a:r>
              <a:rPr lang="en-GB" sz="4400" dirty="0"/>
              <a:t>The strength of hills is his.</a:t>
            </a:r>
          </a:p>
          <a:p>
            <a:endParaRPr lang="en-GB" sz="4400" dirty="0"/>
          </a:p>
          <a:p>
            <a:r>
              <a:rPr lang="en-GB" sz="4400" baseline="30000" dirty="0"/>
              <a:t>4</a:t>
            </a:r>
            <a:r>
              <a:rPr lang="en-GB" sz="4400" dirty="0"/>
              <a:t> To him the spacious sea belongs,</a:t>
            </a:r>
          </a:p>
          <a:p>
            <a:r>
              <a:rPr lang="en-GB" sz="4400" dirty="0"/>
              <a:t>For he the same did make;</a:t>
            </a:r>
          </a:p>
          <a:p>
            <a:r>
              <a:rPr lang="en-GB" sz="4400" dirty="0"/>
              <a:t>The dry land also from his hands</a:t>
            </a:r>
          </a:p>
          <a:p>
            <a:r>
              <a:rPr lang="en-GB" sz="4400" dirty="0"/>
              <a:t>Its form at first did take.</a:t>
            </a:r>
          </a:p>
        </p:txBody>
      </p:sp>
    </p:spTree>
    <p:extLst>
      <p:ext uri="{BB962C8B-B14F-4D97-AF65-F5344CB8AC3E}">
        <p14:creationId xmlns:p14="http://schemas.microsoft.com/office/powerpoint/2010/main" val="3066417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0418173" cy="6431857"/>
          </a:xfrm>
        </p:spPr>
        <p:txBody>
          <a:bodyPr/>
          <a:lstStyle/>
          <a:p>
            <a:pPr>
              <a:lnSpc>
                <a:spcPts val="6000"/>
              </a:lnSpc>
            </a:pPr>
            <a:r>
              <a:rPr lang="en-GB" sz="4400" baseline="30000" dirty="0"/>
              <a:t>5</a:t>
            </a:r>
            <a:r>
              <a:rPr lang="en-GB" sz="4400" dirty="0"/>
              <a:t> O come and let us worship him,</a:t>
            </a:r>
          </a:p>
          <a:p>
            <a:pPr>
              <a:lnSpc>
                <a:spcPts val="6000"/>
              </a:lnSpc>
            </a:pPr>
            <a:r>
              <a:rPr lang="en-GB" sz="4400" dirty="0"/>
              <a:t>Let us bow down withal,</a:t>
            </a:r>
          </a:p>
          <a:p>
            <a:pPr>
              <a:lnSpc>
                <a:spcPts val="6000"/>
              </a:lnSpc>
            </a:pPr>
            <a:r>
              <a:rPr lang="en-GB" sz="4400" dirty="0"/>
              <a:t>And on our knees before the Lord</a:t>
            </a:r>
          </a:p>
          <a:p>
            <a:pPr>
              <a:lnSpc>
                <a:spcPts val="6000"/>
              </a:lnSpc>
            </a:pPr>
            <a:r>
              <a:rPr lang="en-GB" sz="4400" dirty="0"/>
              <a:t>Our Maker let us fall.</a:t>
            </a:r>
          </a:p>
        </p:txBody>
      </p:sp>
    </p:spTree>
    <p:extLst>
      <p:ext uri="{BB962C8B-B14F-4D97-AF65-F5344CB8AC3E}">
        <p14:creationId xmlns:p14="http://schemas.microsoft.com/office/powerpoint/2010/main" val="3016562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John 4: 5-42</a:t>
            </a:r>
          </a:p>
        </p:txBody>
      </p:sp>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lnSpc>
                <a:spcPts val="4400"/>
              </a:lnSpc>
            </a:pPr>
            <a:r>
              <a:rPr lang="en-GB" sz="3600" baseline="30000" dirty="0"/>
              <a:t>5</a:t>
            </a:r>
            <a:r>
              <a:rPr lang="en-GB" sz="3600" dirty="0"/>
              <a:t> So he came to a Samaritan city called Sychar, near the plot of ground that Jacob had given to his son Joseph. </a:t>
            </a:r>
            <a:r>
              <a:rPr lang="en-GB" sz="3600" baseline="30000" dirty="0"/>
              <a:t>6</a:t>
            </a:r>
            <a:r>
              <a:rPr lang="en-GB" sz="3600" dirty="0"/>
              <a:t> Jacob’s well was there, and Jesus, tired out by his journey, was sitting by the well. It was about noon.</a:t>
            </a:r>
          </a:p>
          <a:p>
            <a:pPr>
              <a:lnSpc>
                <a:spcPts val="4400"/>
              </a:lnSpc>
            </a:pPr>
            <a:endParaRPr lang="en-GB" sz="3600" dirty="0"/>
          </a:p>
          <a:p>
            <a:pPr>
              <a:lnSpc>
                <a:spcPts val="4400"/>
              </a:lnSpc>
            </a:pPr>
            <a:r>
              <a:rPr lang="en-GB" sz="3600" baseline="30000" dirty="0"/>
              <a:t>7</a:t>
            </a:r>
            <a:r>
              <a:rPr lang="en-GB" sz="3600" dirty="0"/>
              <a:t> A Samaritan woman came to draw water, and Jesus said to her, ‘Give me a drink’. </a:t>
            </a:r>
            <a:r>
              <a:rPr lang="en-GB" sz="3600" baseline="30000" dirty="0"/>
              <a:t>8</a:t>
            </a:r>
            <a:r>
              <a:rPr lang="en-GB" sz="3600" dirty="0"/>
              <a:t> (His disciples had gone to the city to buy food.) </a:t>
            </a:r>
          </a:p>
        </p:txBody>
      </p:sp>
    </p:spTree>
    <p:extLst>
      <p:ext uri="{BB962C8B-B14F-4D97-AF65-F5344CB8AC3E}">
        <p14:creationId xmlns:p14="http://schemas.microsoft.com/office/powerpoint/2010/main" val="3745026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6CD0B7-8267-E56F-395C-3B9A6CBDB521}"/>
              </a:ext>
            </a:extLst>
          </p:cNvPr>
          <p:cNvSpPr>
            <a:spLocks noGrp="1"/>
          </p:cNvSpPr>
          <p:nvPr>
            <p:ph sz="quarter" idx="13"/>
          </p:nvPr>
        </p:nvSpPr>
        <p:spPr/>
        <p:txBody>
          <a:bodyPr/>
          <a:lstStyle/>
          <a:p>
            <a:r>
              <a:rPr lang="en-GB" sz="3600" baseline="30000" dirty="0"/>
              <a:t>9</a:t>
            </a:r>
            <a:r>
              <a:rPr lang="en-GB" sz="3600" dirty="0"/>
              <a:t> The Samaritan woman said to him, ‘How is it that you, a Jew, ask a drink of me, a woman of Samaria?’ (Jews do not share things in common with Samaritans.) </a:t>
            </a:r>
            <a:r>
              <a:rPr lang="en-GB" sz="3600" baseline="30000" dirty="0"/>
              <a:t>10</a:t>
            </a:r>
            <a:r>
              <a:rPr lang="en-GB" sz="3600" dirty="0"/>
              <a:t> Jesus answered her, ‘If you knew the gift of God, and who it is that is saying to you, “Give me a drink”, you would have asked him, and he would have given you living water.’ </a:t>
            </a:r>
            <a:r>
              <a:rPr lang="en-GB" sz="3600" baseline="30000" dirty="0"/>
              <a:t>11</a:t>
            </a:r>
            <a:r>
              <a:rPr lang="en-GB" sz="3600" dirty="0"/>
              <a:t> The woman said to him, ‘Sir, you have no bucket, and the well is deep. Where do you get that living water? </a:t>
            </a:r>
          </a:p>
        </p:txBody>
      </p:sp>
    </p:spTree>
    <p:extLst>
      <p:ext uri="{BB962C8B-B14F-4D97-AF65-F5344CB8AC3E}">
        <p14:creationId xmlns:p14="http://schemas.microsoft.com/office/powerpoint/2010/main" val="3256730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6CD0B7-8267-E56F-395C-3B9A6CBDB521}"/>
              </a:ext>
            </a:extLst>
          </p:cNvPr>
          <p:cNvSpPr>
            <a:spLocks noGrp="1"/>
          </p:cNvSpPr>
          <p:nvPr>
            <p:ph sz="quarter" idx="13"/>
          </p:nvPr>
        </p:nvSpPr>
        <p:spPr>
          <a:xfrm>
            <a:off x="713432" y="102870"/>
            <a:ext cx="10548125" cy="6431857"/>
          </a:xfrm>
        </p:spPr>
        <p:txBody>
          <a:bodyPr/>
          <a:lstStyle/>
          <a:p>
            <a:r>
              <a:rPr lang="en-GB" sz="3600" baseline="30000" dirty="0"/>
              <a:t>12</a:t>
            </a:r>
            <a:r>
              <a:rPr lang="en-GB" sz="3600" dirty="0"/>
              <a:t> Are you greater than our ancestor Jacob, who gave us the well, and with his sons and his flocks drank from it?’ </a:t>
            </a:r>
            <a:r>
              <a:rPr lang="en-GB" sz="3600" baseline="30000" dirty="0"/>
              <a:t>13</a:t>
            </a:r>
            <a:r>
              <a:rPr lang="en-GB" sz="3600" dirty="0"/>
              <a:t> Jesus said to her, ‘Everyone who drinks of this water will be thirsty again, </a:t>
            </a:r>
            <a:r>
              <a:rPr lang="en-GB" sz="3600" baseline="30000" dirty="0"/>
              <a:t>14</a:t>
            </a:r>
            <a:r>
              <a:rPr lang="en-GB" sz="3600" dirty="0"/>
              <a:t> but those who drink of the water that I will give them will never be thirsty. The water that I will give will become in them a spring of water gushing up to eternal life.’ </a:t>
            </a:r>
            <a:r>
              <a:rPr lang="en-GB" sz="3600" baseline="30000" dirty="0"/>
              <a:t>15</a:t>
            </a:r>
            <a:r>
              <a:rPr lang="en-GB" sz="3600" dirty="0"/>
              <a:t> The woman said to him, ‘Sir, give me this water, so that I may never be thirsty or have to keep coming here to draw water.’</a:t>
            </a:r>
          </a:p>
        </p:txBody>
      </p:sp>
    </p:spTree>
    <p:extLst>
      <p:ext uri="{BB962C8B-B14F-4D97-AF65-F5344CB8AC3E}">
        <p14:creationId xmlns:p14="http://schemas.microsoft.com/office/powerpoint/2010/main" val="3499855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A15C5-245D-DDCF-303B-EFC4C284D3C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1C22BBB-F639-167C-CF20-B5E9F08E85AD}"/>
              </a:ext>
            </a:extLst>
          </p:cNvPr>
          <p:cNvSpPr>
            <a:spLocks noGrp="1"/>
          </p:cNvSpPr>
          <p:nvPr>
            <p:ph sz="quarter" idx="13"/>
          </p:nvPr>
        </p:nvSpPr>
        <p:spPr>
          <a:xfrm>
            <a:off x="713432" y="102870"/>
            <a:ext cx="10548125" cy="6431857"/>
          </a:xfrm>
        </p:spPr>
        <p:txBody>
          <a:bodyPr/>
          <a:lstStyle/>
          <a:p>
            <a:r>
              <a:rPr lang="en-GB" sz="3600" baseline="30000" dirty="0"/>
              <a:t>16</a:t>
            </a:r>
            <a:r>
              <a:rPr lang="en-GB" sz="3600" dirty="0"/>
              <a:t> Jesus said to her, ‘Go, call your husband, and come back.’ </a:t>
            </a:r>
            <a:r>
              <a:rPr lang="en-GB" sz="3600" baseline="30000" dirty="0"/>
              <a:t>17</a:t>
            </a:r>
            <a:r>
              <a:rPr lang="en-GB" sz="3600" dirty="0"/>
              <a:t> The woman answered him, ‘I have no husband.’ Jesus said to her, ‘You are right in saying, “I have no husband”; </a:t>
            </a:r>
            <a:r>
              <a:rPr lang="en-GB" sz="3600" baseline="30000" dirty="0"/>
              <a:t>18</a:t>
            </a:r>
            <a:r>
              <a:rPr lang="en-GB" sz="3600" dirty="0"/>
              <a:t> for you have had five husbands, and the one you have now is not your husband. What you have said is true!’ </a:t>
            </a:r>
            <a:r>
              <a:rPr lang="en-GB" sz="3600" baseline="30000" dirty="0"/>
              <a:t>19</a:t>
            </a:r>
            <a:r>
              <a:rPr lang="en-GB" sz="3600" dirty="0"/>
              <a:t> The woman said to him, ‘Sir, I see that you are a prophet. </a:t>
            </a:r>
            <a:r>
              <a:rPr lang="en-GB" sz="3600" baseline="30000" dirty="0"/>
              <a:t>20</a:t>
            </a:r>
            <a:r>
              <a:rPr lang="en-GB" sz="3600" dirty="0"/>
              <a:t> Our ancestors worshipped on this mountain, but you say that the place where people must worship is in Jerusalem.’</a:t>
            </a:r>
          </a:p>
        </p:txBody>
      </p:sp>
    </p:spTree>
    <p:extLst>
      <p:ext uri="{BB962C8B-B14F-4D97-AF65-F5344CB8AC3E}">
        <p14:creationId xmlns:p14="http://schemas.microsoft.com/office/powerpoint/2010/main" val="3475746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F719B-D4BA-34D4-43B5-CB5367122EE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14B070C-CEEB-5937-4152-9E34CC6D6FCE}"/>
              </a:ext>
            </a:extLst>
          </p:cNvPr>
          <p:cNvSpPr>
            <a:spLocks noGrp="1"/>
          </p:cNvSpPr>
          <p:nvPr>
            <p:ph sz="quarter" idx="13"/>
          </p:nvPr>
        </p:nvSpPr>
        <p:spPr>
          <a:xfrm>
            <a:off x="713432" y="102870"/>
            <a:ext cx="10548125" cy="6431857"/>
          </a:xfrm>
        </p:spPr>
        <p:txBody>
          <a:bodyPr/>
          <a:lstStyle/>
          <a:p>
            <a:r>
              <a:rPr lang="en-GB" sz="3600" baseline="30000" dirty="0"/>
              <a:t>21</a:t>
            </a:r>
            <a:r>
              <a:rPr lang="en-GB" sz="3600" dirty="0"/>
              <a:t> Jesus said to her, ‘Woman, believe me, the hour is coming when you will worship the Father neither on this mountain nor in Jerusalem. </a:t>
            </a:r>
            <a:r>
              <a:rPr lang="en-GB" sz="3600" baseline="30000" dirty="0"/>
              <a:t>22</a:t>
            </a:r>
            <a:r>
              <a:rPr lang="en-GB" sz="3600" dirty="0"/>
              <a:t> You worship what you do not know; we worship what we know, for salvation is from the Jews. </a:t>
            </a:r>
            <a:r>
              <a:rPr lang="en-GB" sz="3600" baseline="30000" dirty="0"/>
              <a:t>23</a:t>
            </a:r>
            <a:r>
              <a:rPr lang="en-GB" sz="3600" dirty="0"/>
              <a:t> But the hour is coming, and is now here, when the true worshippers will worship the Father in spirit and truth, for the Father seeks such as these to worship him. </a:t>
            </a:r>
            <a:r>
              <a:rPr lang="en-GB" sz="3600" baseline="30000" dirty="0"/>
              <a:t>24</a:t>
            </a:r>
            <a:r>
              <a:rPr lang="en-GB" sz="3600" dirty="0"/>
              <a:t> God is spirit, and those who worship him must worship in spirit and truth.’</a:t>
            </a:r>
          </a:p>
        </p:txBody>
      </p:sp>
    </p:spTree>
    <p:extLst>
      <p:ext uri="{BB962C8B-B14F-4D97-AF65-F5344CB8AC3E}">
        <p14:creationId xmlns:p14="http://schemas.microsoft.com/office/powerpoint/2010/main" val="399843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DCEB9-8603-EAA3-DEC2-0BE88DD883A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2152903-0BAC-4123-3030-4F5EA72C82A0}"/>
              </a:ext>
            </a:extLst>
          </p:cNvPr>
          <p:cNvSpPr>
            <a:spLocks noGrp="1"/>
          </p:cNvSpPr>
          <p:nvPr>
            <p:ph sz="quarter" idx="13"/>
          </p:nvPr>
        </p:nvSpPr>
        <p:spPr>
          <a:xfrm>
            <a:off x="713432" y="102870"/>
            <a:ext cx="10548125" cy="6431857"/>
          </a:xfrm>
        </p:spPr>
        <p:txBody>
          <a:bodyPr/>
          <a:lstStyle/>
          <a:p>
            <a:pPr>
              <a:spcAft>
                <a:spcPts val="1800"/>
              </a:spcAft>
            </a:pPr>
            <a:r>
              <a:rPr lang="en-GB" sz="3600" baseline="30000" dirty="0"/>
              <a:t>25</a:t>
            </a:r>
            <a:r>
              <a:rPr lang="en-GB" sz="3600" dirty="0"/>
              <a:t> The woman said to him, ‘I know that Messiah is coming’ (who is called Christ). ‘When he comes, he will proclaim all things to us.’ </a:t>
            </a:r>
            <a:r>
              <a:rPr lang="en-GB" sz="3600" baseline="30000" dirty="0"/>
              <a:t>26</a:t>
            </a:r>
            <a:r>
              <a:rPr lang="en-GB" sz="3600" dirty="0"/>
              <a:t> Jesus said to her, ‘I am he, the one who is speaking to you.’</a:t>
            </a:r>
          </a:p>
          <a:p>
            <a:r>
              <a:rPr lang="en-GB" sz="3600" baseline="30000" dirty="0"/>
              <a:t>27</a:t>
            </a:r>
            <a:r>
              <a:rPr lang="en-GB" sz="3600" dirty="0"/>
              <a:t> Just then his disciples came. They were astonished that he was speaking with a woman, but no one said, ‘What do you want?’ or, ‘Why are you speaking with her?’ </a:t>
            </a:r>
            <a:r>
              <a:rPr lang="en-GB" sz="3600" baseline="30000" dirty="0"/>
              <a:t>28</a:t>
            </a:r>
            <a:r>
              <a:rPr lang="en-GB" sz="3600" dirty="0"/>
              <a:t> Then the woman left her water-jar and went back to the city. She said to the people, </a:t>
            </a:r>
          </a:p>
        </p:txBody>
      </p:sp>
    </p:spTree>
    <p:extLst>
      <p:ext uri="{BB962C8B-B14F-4D97-AF65-F5344CB8AC3E}">
        <p14:creationId xmlns:p14="http://schemas.microsoft.com/office/powerpoint/2010/main" val="4174653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8BFC5-FCB7-15E8-A775-61272D7DC31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A6EC83B-7DA3-337F-CF8C-587BCF2EF226}"/>
              </a:ext>
            </a:extLst>
          </p:cNvPr>
          <p:cNvSpPr>
            <a:spLocks noGrp="1"/>
          </p:cNvSpPr>
          <p:nvPr>
            <p:ph sz="quarter" idx="13"/>
          </p:nvPr>
        </p:nvSpPr>
        <p:spPr>
          <a:xfrm>
            <a:off x="713432" y="102870"/>
            <a:ext cx="10716568" cy="6431857"/>
          </a:xfrm>
        </p:spPr>
        <p:txBody>
          <a:bodyPr/>
          <a:lstStyle/>
          <a:p>
            <a:pPr>
              <a:spcAft>
                <a:spcPts val="2400"/>
              </a:spcAft>
            </a:pPr>
            <a:r>
              <a:rPr lang="en-GB" sz="3600" baseline="30000" dirty="0"/>
              <a:t>29</a:t>
            </a:r>
            <a:r>
              <a:rPr lang="en-GB" sz="3600" dirty="0"/>
              <a:t> ‘Come and see a man who told me everything I have ever done! He cannot be the Messiah, can he?’ </a:t>
            </a:r>
            <a:r>
              <a:rPr lang="en-GB" sz="3600" baseline="30000" dirty="0"/>
              <a:t>30</a:t>
            </a:r>
            <a:r>
              <a:rPr lang="en-GB" sz="3600" dirty="0"/>
              <a:t> They left the city and were on their way to him.</a:t>
            </a:r>
          </a:p>
          <a:p>
            <a:r>
              <a:rPr lang="en-GB" sz="3600" baseline="30000" dirty="0"/>
              <a:t>31</a:t>
            </a:r>
            <a:r>
              <a:rPr lang="en-GB" sz="3600" dirty="0"/>
              <a:t> Meanwhile the disciples were urging him, ‘Rabbi, eat something.’ </a:t>
            </a:r>
            <a:r>
              <a:rPr lang="en-GB" sz="3600" baseline="30000" dirty="0"/>
              <a:t>32</a:t>
            </a:r>
            <a:r>
              <a:rPr lang="en-GB" sz="3600" dirty="0"/>
              <a:t> But he said to them, ‘I have food to eat that you do not know about.’ </a:t>
            </a:r>
            <a:r>
              <a:rPr lang="en-GB" sz="3600" baseline="30000" dirty="0"/>
              <a:t>33</a:t>
            </a:r>
            <a:r>
              <a:rPr lang="en-GB" sz="3600" dirty="0"/>
              <a:t> So the disciples said to one another, ‘Surely no one has brought him something to eat?’ </a:t>
            </a:r>
            <a:r>
              <a:rPr lang="en-GB" sz="3600" baseline="30000" dirty="0"/>
              <a:t>34</a:t>
            </a:r>
            <a:r>
              <a:rPr lang="en-GB" sz="3600" dirty="0"/>
              <a:t> Jesus said to them, ‘My food is to do the will of him who sent me and to complete his work. </a:t>
            </a:r>
          </a:p>
        </p:txBody>
      </p:sp>
    </p:spTree>
    <p:extLst>
      <p:ext uri="{BB962C8B-B14F-4D97-AF65-F5344CB8AC3E}">
        <p14:creationId xmlns:p14="http://schemas.microsoft.com/office/powerpoint/2010/main" val="2920372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25269-5139-CB03-6E35-F55CADD8991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C689066-BB58-88F5-2927-AF5EB751B2E4}"/>
              </a:ext>
            </a:extLst>
          </p:cNvPr>
          <p:cNvSpPr>
            <a:spLocks noGrp="1"/>
          </p:cNvSpPr>
          <p:nvPr>
            <p:ph sz="quarter" idx="13"/>
          </p:nvPr>
        </p:nvSpPr>
        <p:spPr>
          <a:xfrm>
            <a:off x="713432" y="102870"/>
            <a:ext cx="10969231" cy="6431857"/>
          </a:xfrm>
        </p:spPr>
        <p:txBody>
          <a:bodyPr/>
          <a:lstStyle/>
          <a:p>
            <a:r>
              <a:rPr lang="en-GB" sz="3600" baseline="30000" dirty="0"/>
              <a:t>35</a:t>
            </a:r>
            <a:r>
              <a:rPr lang="en-GB" sz="3600" dirty="0"/>
              <a:t> Do you not say, “Four months more, then comes the harvest”? But I tell you, look around you, and see how the fields are ripe for harvesting. </a:t>
            </a:r>
            <a:r>
              <a:rPr lang="en-GB" sz="3600" baseline="30000" dirty="0"/>
              <a:t>36</a:t>
            </a:r>
            <a:r>
              <a:rPr lang="en-GB" sz="3600" dirty="0"/>
              <a:t> The reaper is already receiving wages and is gathering fruit for eternal life, so that </a:t>
            </a:r>
            <a:r>
              <a:rPr lang="en-GB" sz="3600" dirty="0" err="1"/>
              <a:t>sower</a:t>
            </a:r>
            <a:r>
              <a:rPr lang="en-GB" sz="3600" dirty="0"/>
              <a:t> and reaper may rejoice together. </a:t>
            </a:r>
            <a:r>
              <a:rPr lang="en-GB" sz="3600" baseline="30000" dirty="0"/>
              <a:t>37</a:t>
            </a:r>
            <a:r>
              <a:rPr lang="en-GB" sz="3600" dirty="0"/>
              <a:t> For here the saying holds true, “One sows and another reaps.” </a:t>
            </a:r>
            <a:r>
              <a:rPr lang="en-GB" sz="3600" baseline="30000" dirty="0"/>
              <a:t>38</a:t>
            </a:r>
            <a:r>
              <a:rPr lang="en-GB" sz="3600" dirty="0"/>
              <a:t> I sent you to reap that for which you did not labour. Others have laboured, and you have entered into their labour.’</a:t>
            </a:r>
          </a:p>
        </p:txBody>
      </p:sp>
    </p:spTree>
    <p:extLst>
      <p:ext uri="{BB962C8B-B14F-4D97-AF65-F5344CB8AC3E}">
        <p14:creationId xmlns:p14="http://schemas.microsoft.com/office/powerpoint/2010/main" val="3842396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B5FF6-4403-E633-D404-D42036E0983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6D40A7D-5BC4-1646-F3E1-FE7EB52B179E}"/>
              </a:ext>
            </a:extLst>
          </p:cNvPr>
          <p:cNvSpPr>
            <a:spLocks noGrp="1"/>
          </p:cNvSpPr>
          <p:nvPr>
            <p:ph sz="quarter" idx="13"/>
          </p:nvPr>
        </p:nvSpPr>
        <p:spPr>
          <a:xfrm>
            <a:off x="713432" y="102870"/>
            <a:ext cx="10860947" cy="6431857"/>
          </a:xfrm>
        </p:spPr>
        <p:txBody>
          <a:bodyPr/>
          <a:lstStyle/>
          <a:p>
            <a:r>
              <a:rPr lang="en-GB" sz="3600" baseline="30000" dirty="0"/>
              <a:t>39</a:t>
            </a:r>
            <a:r>
              <a:rPr lang="en-GB" sz="3600" dirty="0"/>
              <a:t> Many Samaritans from that city believed in him because of the woman’s testimony, ‘He told me everything I have ever done.’ </a:t>
            </a:r>
            <a:r>
              <a:rPr lang="en-GB" sz="3600" baseline="30000" dirty="0"/>
              <a:t>40</a:t>
            </a:r>
            <a:r>
              <a:rPr lang="en-GB" sz="3600" dirty="0"/>
              <a:t> So when the Samaritans came to him, they asked him to stay with them; and he stayed there for two days. </a:t>
            </a:r>
            <a:r>
              <a:rPr lang="en-GB" sz="3600" baseline="30000" dirty="0"/>
              <a:t>41</a:t>
            </a:r>
            <a:r>
              <a:rPr lang="en-GB" sz="3600" dirty="0"/>
              <a:t> And many more believed because of his word. </a:t>
            </a:r>
            <a:r>
              <a:rPr lang="en-GB" sz="3600" baseline="30000" dirty="0"/>
              <a:t>42</a:t>
            </a:r>
            <a:r>
              <a:rPr lang="en-GB" sz="3600" dirty="0"/>
              <a:t> They said to the woman, ‘It is no longer because of what you said that we believe, for we have heard for ourselves, and we know that this is truly the Saviour of the world.’</a:t>
            </a:r>
          </a:p>
        </p:txBody>
      </p:sp>
    </p:spTree>
    <p:extLst>
      <p:ext uri="{BB962C8B-B14F-4D97-AF65-F5344CB8AC3E}">
        <p14:creationId xmlns:p14="http://schemas.microsoft.com/office/powerpoint/2010/main" val="3197013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525BA-FFF7-5845-307B-E7AF2BD3823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82FF53-F8F9-FE8B-E29D-6F59CE077038}"/>
              </a:ext>
            </a:extLst>
          </p:cNvPr>
          <p:cNvSpPr>
            <a:spLocks noGrp="1"/>
          </p:cNvSpPr>
          <p:nvPr>
            <p:ph sz="quarter" idx="13"/>
          </p:nvPr>
        </p:nvSpPr>
        <p:spPr>
          <a:xfrm>
            <a:off x="1154113" y="354446"/>
            <a:ext cx="9661525" cy="6149109"/>
          </a:xfrm>
        </p:spPr>
        <p:txBody>
          <a:bodyPr>
            <a:noAutofit/>
          </a:bodyPr>
          <a:lstStyle/>
          <a:p>
            <a:r>
              <a:rPr lang="en-GB" dirty="0"/>
              <a:t>Anthem</a:t>
            </a:r>
          </a:p>
          <a:p>
            <a:r>
              <a:rPr lang="en-GB" dirty="0"/>
              <a:t>Sermon</a:t>
            </a:r>
          </a:p>
        </p:txBody>
      </p:sp>
    </p:spTree>
    <p:extLst>
      <p:ext uri="{BB962C8B-B14F-4D97-AF65-F5344CB8AC3E}">
        <p14:creationId xmlns:p14="http://schemas.microsoft.com/office/powerpoint/2010/main" val="1133988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lstStyle/>
          <a:p>
            <a:r>
              <a:rPr lang="en-GB" baseline="30000" dirty="0"/>
              <a:t>1</a:t>
            </a:r>
            <a:r>
              <a:rPr lang="en-GB" dirty="0"/>
              <a:t> There's a wideness in God’s 	mercy</a:t>
            </a:r>
          </a:p>
          <a:p>
            <a:r>
              <a:rPr lang="en-GB" dirty="0"/>
              <a:t>like the wideness of the sea;</a:t>
            </a:r>
          </a:p>
          <a:p>
            <a:r>
              <a:rPr lang="en-GB" dirty="0"/>
              <a:t>there's a kindness in his justice</a:t>
            </a:r>
          </a:p>
          <a:p>
            <a:r>
              <a:rPr lang="en-GB" dirty="0"/>
              <a:t>which is more than liberty.</a:t>
            </a:r>
          </a:p>
          <a:p>
            <a:endParaRPr lang="en-GB" dirty="0"/>
          </a:p>
          <a:p>
            <a:r>
              <a:rPr lang="en-GB" baseline="30000" dirty="0"/>
              <a:t>2</a:t>
            </a:r>
            <a:r>
              <a:rPr lang="en-GB" dirty="0"/>
              <a:t> There is plentiful redemption</a:t>
            </a:r>
          </a:p>
          <a:p>
            <a:r>
              <a:rPr lang="en-GB" dirty="0"/>
              <a:t>through the blood that has been shed;</a:t>
            </a:r>
          </a:p>
          <a:p>
            <a:r>
              <a:rPr lang="en-GB" dirty="0"/>
              <a:t>there is joy for all the members</a:t>
            </a:r>
          </a:p>
          <a:p>
            <a:r>
              <a:rPr lang="en-GB" dirty="0"/>
              <a:t>in the sorrows of the Head.</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en-GB" dirty="0"/>
              <a:t>Hymn 353 There’s a wideness in God’s mercy</a:t>
            </a:r>
          </a:p>
        </p:txBody>
      </p:sp>
    </p:spTree>
    <p:extLst>
      <p:ext uri="{BB962C8B-B14F-4D97-AF65-F5344CB8AC3E}">
        <p14:creationId xmlns:p14="http://schemas.microsoft.com/office/powerpoint/2010/main" val="3988994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1851C8-661E-4C47-B553-E9FDA16AB273}"/>
              </a:ext>
            </a:extLst>
          </p:cNvPr>
          <p:cNvSpPr>
            <a:spLocks noGrp="1"/>
          </p:cNvSpPr>
          <p:nvPr>
            <p:ph sz="quarter" idx="13"/>
          </p:nvPr>
        </p:nvSpPr>
        <p:spPr/>
        <p:txBody>
          <a:bodyPr/>
          <a:lstStyle/>
          <a:p>
            <a:r>
              <a:rPr lang="en-GB" baseline="30000" dirty="0"/>
              <a:t>3</a:t>
            </a:r>
            <a:r>
              <a:rPr lang="en-GB" dirty="0"/>
              <a:t> There is grace enough for 	thousands</a:t>
            </a:r>
          </a:p>
          <a:p>
            <a:r>
              <a:rPr lang="en-GB" dirty="0"/>
              <a:t>of new worlds as great as this;</a:t>
            </a:r>
          </a:p>
          <a:p>
            <a:r>
              <a:rPr lang="en-GB" dirty="0"/>
              <a:t>there is room for fresh creations</a:t>
            </a:r>
          </a:p>
          <a:p>
            <a:r>
              <a:rPr lang="en-GB" dirty="0"/>
              <a:t>in that upper home of bliss.</a:t>
            </a:r>
          </a:p>
          <a:p>
            <a:endParaRPr lang="en-GB" dirty="0"/>
          </a:p>
          <a:p>
            <a:r>
              <a:rPr lang="en-GB" baseline="30000" dirty="0"/>
              <a:t>4</a:t>
            </a:r>
            <a:r>
              <a:rPr lang="en-GB" dirty="0"/>
              <a:t> For the love of God is broader</a:t>
            </a:r>
          </a:p>
          <a:p>
            <a:r>
              <a:rPr lang="en-GB" dirty="0"/>
              <a:t>than the measure of our mind,</a:t>
            </a:r>
          </a:p>
          <a:p>
            <a:r>
              <a:rPr lang="en-GB" dirty="0"/>
              <a:t>and the heart of the Eternal</a:t>
            </a:r>
          </a:p>
          <a:p>
            <a:r>
              <a:rPr lang="en-GB" dirty="0"/>
              <a:t>is most wonderfully kind.</a:t>
            </a:r>
          </a:p>
        </p:txBody>
      </p:sp>
    </p:spTree>
    <p:extLst>
      <p:ext uri="{BB962C8B-B14F-4D97-AF65-F5344CB8AC3E}">
        <p14:creationId xmlns:p14="http://schemas.microsoft.com/office/powerpoint/2010/main" val="4077106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1851C8-661E-4C47-B553-E9FDA16AB273}"/>
              </a:ext>
            </a:extLst>
          </p:cNvPr>
          <p:cNvSpPr>
            <a:spLocks noGrp="1"/>
          </p:cNvSpPr>
          <p:nvPr>
            <p:ph sz="quarter" idx="13"/>
          </p:nvPr>
        </p:nvSpPr>
        <p:spPr/>
        <p:txBody>
          <a:bodyPr/>
          <a:lstStyle/>
          <a:p>
            <a:r>
              <a:rPr lang="en-GB" baseline="30000" dirty="0"/>
              <a:t>5</a:t>
            </a:r>
            <a:r>
              <a:rPr lang="en-GB" dirty="0"/>
              <a:t> But we make his love too 	narrow</a:t>
            </a:r>
          </a:p>
          <a:p>
            <a:r>
              <a:rPr lang="en-GB" dirty="0"/>
              <a:t>by false limits of our own;</a:t>
            </a:r>
          </a:p>
          <a:p>
            <a:r>
              <a:rPr lang="en-GB" dirty="0"/>
              <a:t>and we magnify his strictness</a:t>
            </a:r>
          </a:p>
          <a:p>
            <a:r>
              <a:rPr lang="en-GB" dirty="0"/>
              <a:t>with a zeal he would not own.</a:t>
            </a:r>
          </a:p>
          <a:p>
            <a:endParaRPr lang="en-GB" dirty="0"/>
          </a:p>
          <a:p>
            <a:r>
              <a:rPr lang="en-GB" baseline="30000" dirty="0"/>
              <a:t>6</a:t>
            </a:r>
            <a:r>
              <a:rPr lang="en-GB" dirty="0"/>
              <a:t> If our love were but more 	simple,</a:t>
            </a:r>
          </a:p>
          <a:p>
            <a:r>
              <a:rPr lang="en-GB" dirty="0"/>
              <a:t>we should take him at his word;</a:t>
            </a:r>
          </a:p>
          <a:p>
            <a:r>
              <a:rPr lang="en-GB" dirty="0"/>
              <a:t>and our lives would be illumined</a:t>
            </a:r>
          </a:p>
          <a:p>
            <a:r>
              <a:rPr lang="en-GB"/>
              <a:t>by the of the Lord.</a:t>
            </a:r>
            <a:endParaRPr lang="en-GB" dirty="0"/>
          </a:p>
        </p:txBody>
      </p:sp>
    </p:spTree>
    <p:extLst>
      <p:ext uri="{BB962C8B-B14F-4D97-AF65-F5344CB8AC3E}">
        <p14:creationId xmlns:p14="http://schemas.microsoft.com/office/powerpoint/2010/main" val="3543087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AAD19-1684-632C-621C-B873DDD83E0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E88E78-2C2C-CEC0-7DA2-CEAC997761B9}"/>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of the offertory</a:t>
            </a:r>
          </a:p>
          <a:p>
            <a:r>
              <a:rPr lang="en-GB" dirty="0"/>
              <a:t>The Lord’s Prayer</a:t>
            </a:r>
          </a:p>
        </p:txBody>
      </p:sp>
    </p:spTree>
    <p:extLst>
      <p:ext uri="{BB962C8B-B14F-4D97-AF65-F5344CB8AC3E}">
        <p14:creationId xmlns:p14="http://schemas.microsoft.com/office/powerpoint/2010/main" val="233107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3600" baseline="30000" dirty="0"/>
              <a:t>1</a:t>
            </a:r>
            <a:r>
              <a:rPr lang="en-GB" sz="3600" dirty="0"/>
              <a:t> Guide me, O Thou great Jehovah,</a:t>
            </a:r>
          </a:p>
          <a:p>
            <a:r>
              <a:rPr lang="en-GB" sz="3600" dirty="0"/>
              <a:t>Pilgrim through this barren land.</a:t>
            </a:r>
          </a:p>
          <a:p>
            <a:r>
              <a:rPr lang="en-GB" sz="3600" dirty="0"/>
              <a:t>I am weak, but Thou art mighty;</a:t>
            </a:r>
          </a:p>
          <a:p>
            <a:r>
              <a:rPr lang="en-GB" sz="3600" dirty="0"/>
              <a:t>Hold me with Thy powerful hand.</a:t>
            </a:r>
          </a:p>
          <a:p>
            <a:r>
              <a:rPr lang="en-GB" sz="3600" dirty="0"/>
              <a:t>Bread of heaven,</a:t>
            </a:r>
          </a:p>
          <a:p>
            <a:r>
              <a:rPr lang="en-GB" sz="3600" dirty="0"/>
              <a:t>Feed me now and evermore;</a:t>
            </a:r>
          </a:p>
          <a:p>
            <a:r>
              <a:rPr lang="en-GB" sz="3600" dirty="0"/>
              <a:t>Bread of heaven,</a:t>
            </a:r>
          </a:p>
          <a:p>
            <a:r>
              <a:rPr lang="en-GB" sz="3600" dirty="0"/>
              <a:t>Feed me now and evermore.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345 Guide me, O Thou great Jehovah,</a:t>
            </a:r>
          </a:p>
        </p:txBody>
      </p:sp>
    </p:spTree>
    <p:extLst>
      <p:ext uri="{BB962C8B-B14F-4D97-AF65-F5344CB8AC3E}">
        <p14:creationId xmlns:p14="http://schemas.microsoft.com/office/powerpoint/2010/main" val="798712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3600" baseline="30000" dirty="0"/>
              <a:t>2</a:t>
            </a:r>
            <a:r>
              <a:rPr lang="en-GB" sz="3600" dirty="0"/>
              <a:t> Open now the crystal fountain,</a:t>
            </a:r>
          </a:p>
          <a:p>
            <a:r>
              <a:rPr lang="en-GB" sz="3600" dirty="0"/>
              <a:t>Whence the healing waters flow;</a:t>
            </a:r>
          </a:p>
          <a:p>
            <a:r>
              <a:rPr lang="en-GB" sz="3600" dirty="0"/>
              <a:t>Let the fire and cloudy pillar</a:t>
            </a:r>
          </a:p>
          <a:p>
            <a:r>
              <a:rPr lang="en-GB" sz="3600" dirty="0"/>
              <a:t>Lead me all my journey through.</a:t>
            </a:r>
          </a:p>
          <a:p>
            <a:r>
              <a:rPr lang="en-GB" sz="3600" dirty="0"/>
              <a:t>Strong Deliverer,</a:t>
            </a:r>
          </a:p>
          <a:p>
            <a:r>
              <a:rPr lang="en-GB" sz="3600" dirty="0"/>
              <a:t>Be Thou still my Strength and Shield.</a:t>
            </a:r>
          </a:p>
          <a:p>
            <a:r>
              <a:rPr lang="en-GB" sz="3600" dirty="0"/>
              <a:t>Strong Deliverer,</a:t>
            </a:r>
          </a:p>
          <a:p>
            <a:r>
              <a:rPr lang="en-GB" sz="3600" dirty="0"/>
              <a:t>Be Thou still my Strength and Shield.</a:t>
            </a:r>
          </a:p>
        </p:txBody>
      </p:sp>
    </p:spTree>
    <p:extLst>
      <p:ext uri="{BB962C8B-B14F-4D97-AF65-F5344CB8AC3E}">
        <p14:creationId xmlns:p14="http://schemas.microsoft.com/office/powerpoint/2010/main" val="831113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3600" baseline="30000" dirty="0"/>
              <a:t>3</a:t>
            </a:r>
            <a:r>
              <a:rPr lang="en-GB" sz="3600" dirty="0"/>
              <a:t> When I tread the verge of Jordan,</a:t>
            </a:r>
          </a:p>
          <a:p>
            <a:r>
              <a:rPr lang="en-GB" sz="3600" dirty="0"/>
              <a:t>Bid my anxious fears subside;</a:t>
            </a:r>
          </a:p>
          <a:p>
            <a:r>
              <a:rPr lang="en-GB" sz="3600" dirty="0"/>
              <a:t>Death of death, and hell's destruction,</a:t>
            </a:r>
          </a:p>
          <a:p>
            <a:r>
              <a:rPr lang="en-GB" sz="3600" dirty="0"/>
              <a:t>Land me safe on Canaan's side.</a:t>
            </a:r>
          </a:p>
          <a:p>
            <a:r>
              <a:rPr lang="en-GB" sz="3600" dirty="0"/>
              <a:t>Songs of praises, </a:t>
            </a:r>
          </a:p>
          <a:p>
            <a:r>
              <a:rPr lang="en-GB" sz="3600" dirty="0"/>
              <a:t>I will ever give to Thee;</a:t>
            </a:r>
          </a:p>
          <a:p>
            <a:r>
              <a:rPr lang="en-GB" sz="3600" dirty="0"/>
              <a:t>Songs of praises, </a:t>
            </a:r>
          </a:p>
          <a:p>
            <a:r>
              <a:rPr lang="en-GB" sz="3600" dirty="0"/>
              <a:t>I will ever give to Thee.</a:t>
            </a:r>
          </a:p>
        </p:txBody>
      </p:sp>
    </p:spTree>
    <p:extLst>
      <p:ext uri="{BB962C8B-B14F-4D97-AF65-F5344CB8AC3E}">
        <p14:creationId xmlns:p14="http://schemas.microsoft.com/office/powerpoint/2010/main" val="409466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TotalTime>
  <Words>2302</Words>
  <Application>Microsoft Office PowerPoint</Application>
  <PresentationFormat>Widescreen</PresentationFormat>
  <Paragraphs>190</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David Wong</cp:lastModifiedBy>
  <cp:revision>216</cp:revision>
  <dcterms:created xsi:type="dcterms:W3CDTF">2020-12-22T16:57:36Z</dcterms:created>
  <dcterms:modified xsi:type="dcterms:W3CDTF">2026-03-05T22:59:40Z</dcterms:modified>
</cp:coreProperties>
</file>