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552" r:id="rId2"/>
    <p:sldId id="913" r:id="rId3"/>
    <p:sldId id="928" r:id="rId4"/>
    <p:sldId id="929" r:id="rId5"/>
    <p:sldId id="930" r:id="rId6"/>
    <p:sldId id="931" r:id="rId7"/>
    <p:sldId id="942" r:id="rId8"/>
    <p:sldId id="943" r:id="rId9"/>
    <p:sldId id="947" r:id="rId10"/>
    <p:sldId id="949" r:id="rId11"/>
    <p:sldId id="948" r:id="rId12"/>
    <p:sldId id="950" r:id="rId13"/>
    <p:sldId id="912" r:id="rId14"/>
    <p:sldId id="914" r:id="rId15"/>
    <p:sldId id="915" r:id="rId16"/>
    <p:sldId id="916" r:id="rId17"/>
    <p:sldId id="917" r:id="rId18"/>
    <p:sldId id="951" r:id="rId19"/>
    <p:sldId id="952" r:id="rId20"/>
    <p:sldId id="953" r:id="rId21"/>
    <p:sldId id="954" r:id="rId22"/>
    <p:sldId id="955" r:id="rId23"/>
    <p:sldId id="944" r:id="rId24"/>
    <p:sldId id="956" r:id="rId25"/>
    <p:sldId id="957" r:id="rId26"/>
    <p:sldId id="958" r:id="rId27"/>
    <p:sldId id="959" r:id="rId28"/>
    <p:sldId id="960" r:id="rId29"/>
    <p:sldId id="961" r:id="rId30"/>
    <p:sldId id="962" r:id="rId31"/>
    <p:sldId id="965" r:id="rId32"/>
    <p:sldId id="963" r:id="rId33"/>
    <p:sldId id="964" r:id="rId34"/>
    <p:sldId id="925" r:id="rId35"/>
    <p:sldId id="891" r:id="rId3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DAAD4"/>
    <a:srgbClr val="A47D00"/>
    <a:srgbClr val="FFFB47"/>
    <a:srgbClr val="8D8A00"/>
    <a:srgbClr val="FFFD97"/>
    <a:srgbClr val="BCB800"/>
    <a:srgbClr val="F0EA00"/>
    <a:srgbClr val="FFFF66"/>
    <a:srgbClr val="321547"/>
    <a:srgbClr val="3C1A5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30609" autoAdjust="0"/>
    <p:restoredTop sz="94660" autoAdjust="0"/>
  </p:normalViewPr>
  <p:slideViewPr>
    <p:cSldViewPr snapToGrid="0">
      <p:cViewPr varScale="1">
        <p:scale>
          <a:sx n="45" d="100"/>
          <a:sy n="45" d="100"/>
        </p:scale>
        <p:origin x="48" y="436"/>
      </p:cViewPr>
      <p:guideLst>
        <p:guide orient="horz" pos="2160"/>
        <p:guide pos="3840"/>
      </p:guideLst>
    </p:cSldViewPr>
  </p:slideViewPr>
  <p:outlineViewPr>
    <p:cViewPr>
      <p:scale>
        <a:sx n="33" d="100"/>
        <a:sy n="33" d="100"/>
      </p:scale>
      <p:origin x="0" y="1356"/>
    </p:cViewPr>
  </p:outlin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A">
    <p:spTree>
      <p:nvGrpSpPr>
        <p:cNvPr id="1" name=""/>
        <p:cNvGrpSpPr/>
        <p:nvPr/>
      </p:nvGrpSpPr>
      <p:grpSpPr>
        <a:xfrm>
          <a:off x="0" y="0"/>
          <a:ext cx="0" cy="0"/>
          <a:chOff x="0" y="0"/>
          <a:chExt cx="0" cy="0"/>
        </a:xfrm>
      </p:grpSpPr>
      <p:sp>
        <p:nvSpPr>
          <p:cNvPr id="6" name="Slide Number Placeholder 4">
            <a:extLst>
              <a:ext uri="{FF2B5EF4-FFF2-40B4-BE49-F238E27FC236}">
                <a16:creationId xmlns:a16="http://schemas.microsoft.com/office/drawing/2014/main" id="{D636B57A-9367-411C-87E8-76BA50A35BCD}"/>
              </a:ext>
            </a:extLst>
          </p:cNvPr>
          <p:cNvSpPr>
            <a:spLocks noGrp="1"/>
          </p:cNvSpPr>
          <p:nvPr>
            <p:ph type="sldNum" sz="quarter" idx="12"/>
          </p:nvPr>
        </p:nvSpPr>
        <p:spPr>
          <a:xfrm>
            <a:off x="11425382" y="6142182"/>
            <a:ext cx="495700" cy="392545"/>
          </a:xfrm>
        </p:spPr>
        <p:txBody>
          <a:bodyPr/>
          <a:lstStyle>
            <a:lvl1pPr>
              <a:defRPr sz="1800"/>
            </a:lvl1pPr>
          </a:lstStyle>
          <a:p>
            <a:fld id="{2308F86C-173E-442C-9DCD-7C3DA75AEE85}" type="slidenum">
              <a:rPr lang="en-GB" smtClean="0"/>
              <a:pPr/>
              <a:t>‹#›</a:t>
            </a:fld>
            <a:endParaRPr lang="en-GB" dirty="0"/>
          </a:p>
        </p:txBody>
      </p:sp>
      <p:sp>
        <p:nvSpPr>
          <p:cNvPr id="8" name="Content Placeholder 7">
            <a:extLst>
              <a:ext uri="{FF2B5EF4-FFF2-40B4-BE49-F238E27FC236}">
                <a16:creationId xmlns:a16="http://schemas.microsoft.com/office/drawing/2014/main" id="{8F2D0C70-F143-4556-8AB9-8490D0394B83}"/>
              </a:ext>
            </a:extLst>
          </p:cNvPr>
          <p:cNvSpPr>
            <a:spLocks noGrp="1"/>
          </p:cNvSpPr>
          <p:nvPr>
            <p:ph sz="quarter" idx="13"/>
          </p:nvPr>
        </p:nvSpPr>
        <p:spPr>
          <a:xfrm>
            <a:off x="1154113" y="1162050"/>
            <a:ext cx="9661525" cy="4533900"/>
          </a:xfrm>
        </p:spPr>
        <p:txBody>
          <a:bodyPr>
            <a:noAutofit/>
          </a:bodyPr>
          <a:lstStyle>
            <a:lvl1pPr marL="0" indent="0">
              <a:spcBef>
                <a:spcPts val="0"/>
              </a:spcBef>
              <a:spcAft>
                <a:spcPts val="4000"/>
              </a:spcAft>
              <a:buNone/>
              <a:defRPr lang="en-US" sz="4400" b="1" kern="1200" cap="none" baseline="0" dirty="0" smtClean="0">
                <a:ln w="3175" cmpd="sng">
                  <a:noFill/>
                </a:ln>
                <a:solidFill>
                  <a:schemeClr val="tx1"/>
                </a:solidFill>
                <a:effectLst>
                  <a:outerShdw blurRad="50800" dist="63500" dir="2700000" algn="tl" rotWithShape="0">
                    <a:prstClr val="black">
                      <a:alpha val="40000"/>
                    </a:prstClr>
                  </a:outerShdw>
                </a:effectLst>
                <a:latin typeface="+mj-lt"/>
                <a:ea typeface="+mj-ea"/>
                <a:cs typeface="+mj-cs"/>
              </a:defRPr>
            </a:lvl1pPr>
            <a:lvl2pPr marL="457200" indent="0">
              <a:buNone/>
              <a:defRPr lang="en-US" sz="4400" b="1" kern="1200" cap="all" dirty="0" smtClean="0">
                <a:ln w="3175" cmpd="sng">
                  <a:noFill/>
                </a:ln>
                <a:solidFill>
                  <a:schemeClr val="tx1"/>
                </a:solidFill>
                <a:effectLst>
                  <a:outerShdw blurRad="50800" dist="63500" dir="2700000" algn="tl" rotWithShape="0">
                    <a:prstClr val="black">
                      <a:alpha val="40000"/>
                    </a:prstClr>
                  </a:outerShdw>
                </a:effectLst>
                <a:latin typeface="+mj-lt"/>
                <a:ea typeface="+mj-ea"/>
                <a:cs typeface="+mj-cs"/>
              </a:defRPr>
            </a:lvl2pPr>
            <a:lvl3pPr marL="914400" indent="0">
              <a:buNone/>
              <a:defRPr lang="en-US" sz="4400" b="1" kern="1200" cap="all" dirty="0" smtClean="0">
                <a:ln w="3175" cmpd="sng">
                  <a:noFill/>
                </a:ln>
                <a:solidFill>
                  <a:schemeClr val="tx1"/>
                </a:solidFill>
                <a:effectLst>
                  <a:outerShdw blurRad="50800" dist="63500" dir="2700000" algn="tl" rotWithShape="0">
                    <a:prstClr val="black">
                      <a:alpha val="40000"/>
                    </a:prstClr>
                  </a:outerShdw>
                </a:effectLst>
                <a:latin typeface="+mj-lt"/>
                <a:ea typeface="+mj-ea"/>
                <a:cs typeface="+mj-cs"/>
              </a:defRPr>
            </a:lvl3pPr>
            <a:lvl4pPr marL="1371600" indent="0">
              <a:buNone/>
              <a:defRPr lang="en-US" sz="4400" b="1" kern="1200" cap="all" dirty="0" smtClean="0">
                <a:ln w="3175" cmpd="sng">
                  <a:noFill/>
                </a:ln>
                <a:solidFill>
                  <a:schemeClr val="tx1"/>
                </a:solidFill>
                <a:effectLst>
                  <a:outerShdw blurRad="50800" dist="63500" dir="2700000" algn="tl" rotWithShape="0">
                    <a:prstClr val="black">
                      <a:alpha val="40000"/>
                    </a:prstClr>
                  </a:outerShdw>
                </a:effectLst>
                <a:latin typeface="+mj-lt"/>
                <a:ea typeface="+mj-ea"/>
                <a:cs typeface="+mj-cs"/>
              </a:defRPr>
            </a:lvl4pPr>
            <a:lvl5pPr marL="1828800" indent="0">
              <a:buNone/>
              <a:defRPr lang="en-GB" sz="4400" b="1" kern="1200" cap="all" dirty="0">
                <a:ln w="3175" cmpd="sng">
                  <a:noFill/>
                </a:ln>
                <a:solidFill>
                  <a:schemeClr val="tx1"/>
                </a:solidFill>
                <a:effectLst>
                  <a:outerShdw blurRad="50800" dist="63500" dir="2700000" algn="tl" rotWithShape="0">
                    <a:prstClr val="black">
                      <a:alpha val="40000"/>
                    </a:prstClr>
                  </a:outerShdw>
                </a:effectLst>
                <a:latin typeface="+mj-lt"/>
                <a:ea typeface="+mj-ea"/>
                <a:cs typeface="+mj-cs"/>
              </a:defRPr>
            </a:lvl5pPr>
          </a:lstStyle>
          <a:p>
            <a:pPr lvl="0"/>
            <a:r>
              <a:rPr lang="en-US" dirty="0"/>
              <a:t>Click to edit Master text styles</a:t>
            </a:r>
          </a:p>
        </p:txBody>
      </p:sp>
    </p:spTree>
    <p:extLst>
      <p:ext uri="{BB962C8B-B14F-4D97-AF65-F5344CB8AC3E}">
        <p14:creationId xmlns:p14="http://schemas.microsoft.com/office/powerpoint/2010/main" val="14691013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B">
    <p:spTree>
      <p:nvGrpSpPr>
        <p:cNvPr id="1" name=""/>
        <p:cNvGrpSpPr/>
        <p:nvPr/>
      </p:nvGrpSpPr>
      <p:grpSpPr>
        <a:xfrm>
          <a:off x="0" y="0"/>
          <a:ext cx="0" cy="0"/>
          <a:chOff x="0" y="0"/>
          <a:chExt cx="0" cy="0"/>
        </a:xfrm>
      </p:grpSpPr>
      <p:sp>
        <p:nvSpPr>
          <p:cNvPr id="6" name="Slide Number Placeholder 4">
            <a:extLst>
              <a:ext uri="{FF2B5EF4-FFF2-40B4-BE49-F238E27FC236}">
                <a16:creationId xmlns:a16="http://schemas.microsoft.com/office/drawing/2014/main" id="{D636B57A-9367-411C-87E8-76BA50A35BCD}"/>
              </a:ext>
            </a:extLst>
          </p:cNvPr>
          <p:cNvSpPr>
            <a:spLocks noGrp="1"/>
          </p:cNvSpPr>
          <p:nvPr>
            <p:ph type="sldNum" sz="quarter" idx="12"/>
          </p:nvPr>
        </p:nvSpPr>
        <p:spPr>
          <a:xfrm>
            <a:off x="11425382" y="6142182"/>
            <a:ext cx="495700" cy="392545"/>
          </a:xfrm>
        </p:spPr>
        <p:txBody>
          <a:bodyPr/>
          <a:lstStyle>
            <a:lvl1pPr>
              <a:defRPr sz="1800"/>
            </a:lvl1pPr>
          </a:lstStyle>
          <a:p>
            <a:fld id="{2308F86C-173E-442C-9DCD-7C3DA75AEE85}" type="slidenum">
              <a:rPr lang="en-GB" smtClean="0"/>
              <a:pPr/>
              <a:t>‹#›</a:t>
            </a:fld>
            <a:endParaRPr lang="en-GB" dirty="0"/>
          </a:p>
        </p:txBody>
      </p:sp>
      <p:sp>
        <p:nvSpPr>
          <p:cNvPr id="8" name="Content Placeholder 7">
            <a:extLst>
              <a:ext uri="{FF2B5EF4-FFF2-40B4-BE49-F238E27FC236}">
                <a16:creationId xmlns:a16="http://schemas.microsoft.com/office/drawing/2014/main" id="{8F2D0C70-F143-4556-8AB9-8490D0394B83}"/>
              </a:ext>
            </a:extLst>
          </p:cNvPr>
          <p:cNvSpPr>
            <a:spLocks noGrp="1"/>
          </p:cNvSpPr>
          <p:nvPr>
            <p:ph sz="quarter" idx="13"/>
          </p:nvPr>
        </p:nvSpPr>
        <p:spPr>
          <a:xfrm>
            <a:off x="1154113" y="354446"/>
            <a:ext cx="9661525" cy="6149109"/>
          </a:xfrm>
        </p:spPr>
        <p:txBody>
          <a:bodyPr>
            <a:noAutofit/>
          </a:bodyPr>
          <a:lstStyle>
            <a:lvl1pPr marL="0" indent="0">
              <a:spcBef>
                <a:spcPts val="0"/>
              </a:spcBef>
              <a:spcAft>
                <a:spcPts val="2000"/>
              </a:spcAft>
              <a:buNone/>
              <a:defRPr lang="en-US" sz="4400" b="1" kern="1200" cap="none" baseline="0" dirty="0" smtClean="0">
                <a:ln w="3175" cmpd="sng">
                  <a:noFill/>
                </a:ln>
                <a:solidFill>
                  <a:schemeClr val="tx1"/>
                </a:solidFill>
                <a:effectLst>
                  <a:outerShdw blurRad="50800" dist="63500" dir="2700000" algn="tl" rotWithShape="0">
                    <a:prstClr val="black">
                      <a:alpha val="40000"/>
                    </a:prstClr>
                  </a:outerShdw>
                </a:effectLst>
                <a:latin typeface="+mj-lt"/>
                <a:ea typeface="+mj-ea"/>
                <a:cs typeface="+mj-cs"/>
              </a:defRPr>
            </a:lvl1pPr>
            <a:lvl2pPr marL="457200" indent="0">
              <a:buNone/>
              <a:defRPr lang="en-US" sz="4400" b="1" kern="1200" cap="all" dirty="0" smtClean="0">
                <a:ln w="3175" cmpd="sng">
                  <a:noFill/>
                </a:ln>
                <a:solidFill>
                  <a:schemeClr val="tx1"/>
                </a:solidFill>
                <a:effectLst>
                  <a:outerShdw blurRad="50800" dist="63500" dir="2700000" algn="tl" rotWithShape="0">
                    <a:prstClr val="black">
                      <a:alpha val="40000"/>
                    </a:prstClr>
                  </a:outerShdw>
                </a:effectLst>
                <a:latin typeface="+mj-lt"/>
                <a:ea typeface="+mj-ea"/>
                <a:cs typeface="+mj-cs"/>
              </a:defRPr>
            </a:lvl2pPr>
            <a:lvl3pPr marL="914400" indent="0">
              <a:buNone/>
              <a:defRPr lang="en-US" sz="4400" b="1" kern="1200" cap="all" dirty="0" smtClean="0">
                <a:ln w="3175" cmpd="sng">
                  <a:noFill/>
                </a:ln>
                <a:solidFill>
                  <a:schemeClr val="tx1"/>
                </a:solidFill>
                <a:effectLst>
                  <a:outerShdw blurRad="50800" dist="63500" dir="2700000" algn="tl" rotWithShape="0">
                    <a:prstClr val="black">
                      <a:alpha val="40000"/>
                    </a:prstClr>
                  </a:outerShdw>
                </a:effectLst>
                <a:latin typeface="+mj-lt"/>
                <a:ea typeface="+mj-ea"/>
                <a:cs typeface="+mj-cs"/>
              </a:defRPr>
            </a:lvl3pPr>
            <a:lvl4pPr marL="1371600" indent="0">
              <a:buNone/>
              <a:defRPr lang="en-US" sz="4400" b="1" kern="1200" cap="all" dirty="0" smtClean="0">
                <a:ln w="3175" cmpd="sng">
                  <a:noFill/>
                </a:ln>
                <a:solidFill>
                  <a:schemeClr val="tx1"/>
                </a:solidFill>
                <a:effectLst>
                  <a:outerShdw blurRad="50800" dist="63500" dir="2700000" algn="tl" rotWithShape="0">
                    <a:prstClr val="black">
                      <a:alpha val="40000"/>
                    </a:prstClr>
                  </a:outerShdw>
                </a:effectLst>
                <a:latin typeface="+mj-lt"/>
                <a:ea typeface="+mj-ea"/>
                <a:cs typeface="+mj-cs"/>
              </a:defRPr>
            </a:lvl4pPr>
            <a:lvl5pPr marL="1828800" indent="0">
              <a:buNone/>
              <a:defRPr lang="en-GB" sz="4400" b="1" kern="1200" cap="all" dirty="0">
                <a:ln w="3175" cmpd="sng">
                  <a:noFill/>
                </a:ln>
                <a:solidFill>
                  <a:schemeClr val="tx1"/>
                </a:solidFill>
                <a:effectLst>
                  <a:outerShdw blurRad="50800" dist="63500" dir="2700000" algn="tl" rotWithShape="0">
                    <a:prstClr val="black">
                      <a:alpha val="40000"/>
                    </a:prstClr>
                  </a:outerShdw>
                </a:effectLst>
                <a:latin typeface="+mj-lt"/>
                <a:ea typeface="+mj-ea"/>
                <a:cs typeface="+mj-cs"/>
              </a:defRPr>
            </a:lvl5pPr>
          </a:lstStyle>
          <a:p>
            <a:pPr lvl="0"/>
            <a:r>
              <a:rPr lang="en-US" dirty="0"/>
              <a:t>Click to edit Master text styles</a:t>
            </a:r>
          </a:p>
        </p:txBody>
      </p:sp>
    </p:spTree>
    <p:extLst>
      <p:ext uri="{BB962C8B-B14F-4D97-AF65-F5344CB8AC3E}">
        <p14:creationId xmlns:p14="http://schemas.microsoft.com/office/powerpoint/2010/main" val="5373253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Main smaller">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BFFEF85D-2577-4D0C-9375-E71A9D5EAB0D}"/>
              </a:ext>
            </a:extLst>
          </p:cNvPr>
          <p:cNvSpPr>
            <a:spLocks noGrp="1"/>
          </p:cNvSpPr>
          <p:nvPr>
            <p:ph type="sldNum" sz="quarter" idx="12"/>
          </p:nvPr>
        </p:nvSpPr>
        <p:spPr>
          <a:xfrm>
            <a:off x="11425382" y="6142182"/>
            <a:ext cx="495700" cy="392545"/>
          </a:xfrm>
        </p:spPr>
        <p:txBody>
          <a:bodyPr/>
          <a:lstStyle>
            <a:lvl1pPr>
              <a:defRPr sz="1800"/>
            </a:lvl1pPr>
          </a:lstStyle>
          <a:p>
            <a:fld id="{2308F86C-173E-442C-9DCD-7C3DA75AEE85}" type="slidenum">
              <a:rPr lang="en-GB" smtClean="0"/>
              <a:pPr/>
              <a:t>‹#›</a:t>
            </a:fld>
            <a:endParaRPr lang="en-GB" dirty="0"/>
          </a:p>
        </p:txBody>
      </p:sp>
      <p:sp>
        <p:nvSpPr>
          <p:cNvPr id="7" name="Content Placeholder 6">
            <a:extLst>
              <a:ext uri="{FF2B5EF4-FFF2-40B4-BE49-F238E27FC236}">
                <a16:creationId xmlns:a16="http://schemas.microsoft.com/office/drawing/2014/main" id="{FAC6F517-4C7D-40B8-A482-7A4441237385}"/>
              </a:ext>
            </a:extLst>
          </p:cNvPr>
          <p:cNvSpPr>
            <a:spLocks noGrp="1"/>
          </p:cNvSpPr>
          <p:nvPr>
            <p:ph sz="quarter" idx="13"/>
          </p:nvPr>
        </p:nvSpPr>
        <p:spPr>
          <a:xfrm>
            <a:off x="868217" y="752764"/>
            <a:ext cx="9827491" cy="5352473"/>
          </a:xfrm>
        </p:spPr>
        <p:txBody>
          <a:bodyPr>
            <a:noAutofit/>
          </a:bodyPr>
          <a:lstStyle>
            <a:lvl1pPr marL="0" indent="0">
              <a:spcBef>
                <a:spcPts val="600"/>
              </a:spcBef>
              <a:buFont typeface="Arial" panose="020B0604020202020204" pitchFamily="34" charset="0"/>
              <a:buNone/>
              <a:defRPr lang="en-US" sz="3200" b="1" kern="1200"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1pPr>
            <a:lvl2pPr marL="457200" indent="0">
              <a:spcBef>
                <a:spcPts val="600"/>
              </a:spcBef>
              <a:spcAft>
                <a:spcPts val="300"/>
              </a:spcAft>
              <a:buFont typeface="Arial" panose="020B0604020202020204" pitchFamily="34" charset="0"/>
              <a:buNone/>
              <a:defRPr lang="en-US" sz="28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2pPr>
            <a:lvl3pPr marL="914400" indent="0">
              <a:spcBef>
                <a:spcPts val="300"/>
              </a:spcBef>
              <a:spcAft>
                <a:spcPts val="300"/>
              </a:spcAft>
              <a:buFont typeface="Arial" panose="020B0604020202020204" pitchFamily="34" charset="0"/>
              <a:buNone/>
              <a:defRPr lang="en-US" sz="24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3pPr>
            <a:lvl4pPr marL="1371600" indent="0">
              <a:spcBef>
                <a:spcPts val="300"/>
              </a:spcBef>
              <a:spcAft>
                <a:spcPts val="0"/>
              </a:spcAft>
              <a:buFont typeface="Arial" panose="020B0604020202020204" pitchFamily="34" charset="0"/>
              <a:buNone/>
              <a:defRPr lang="en-US" sz="24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4pPr>
            <a:lvl5pPr marL="1828800" indent="0">
              <a:spcBef>
                <a:spcPts val="300"/>
              </a:spcBef>
              <a:spcAft>
                <a:spcPts val="0"/>
              </a:spcAft>
              <a:buFont typeface="Arial" panose="020B0604020202020204" pitchFamily="34" charset="0"/>
              <a:buNone/>
              <a:defRPr lang="en-GB" sz="24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32040772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Main full">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BFFEF85D-2577-4D0C-9375-E71A9D5EAB0D}"/>
              </a:ext>
            </a:extLst>
          </p:cNvPr>
          <p:cNvSpPr>
            <a:spLocks noGrp="1"/>
          </p:cNvSpPr>
          <p:nvPr>
            <p:ph type="sldNum" sz="quarter" idx="12"/>
          </p:nvPr>
        </p:nvSpPr>
        <p:spPr>
          <a:xfrm>
            <a:off x="11425382" y="6142182"/>
            <a:ext cx="495700" cy="392545"/>
          </a:xfrm>
        </p:spPr>
        <p:txBody>
          <a:bodyPr/>
          <a:lstStyle>
            <a:lvl1pPr>
              <a:defRPr sz="1800"/>
            </a:lvl1pPr>
          </a:lstStyle>
          <a:p>
            <a:fld id="{2308F86C-173E-442C-9DCD-7C3DA75AEE85}" type="slidenum">
              <a:rPr lang="en-GB" smtClean="0"/>
              <a:pPr/>
              <a:t>‹#›</a:t>
            </a:fld>
            <a:endParaRPr lang="en-GB" dirty="0"/>
          </a:p>
        </p:txBody>
      </p:sp>
      <p:sp>
        <p:nvSpPr>
          <p:cNvPr id="7" name="Content Placeholder 6">
            <a:extLst>
              <a:ext uri="{FF2B5EF4-FFF2-40B4-BE49-F238E27FC236}">
                <a16:creationId xmlns:a16="http://schemas.microsoft.com/office/drawing/2014/main" id="{FAC6F517-4C7D-40B8-A482-7A4441237385}"/>
              </a:ext>
            </a:extLst>
          </p:cNvPr>
          <p:cNvSpPr>
            <a:spLocks noGrp="1"/>
          </p:cNvSpPr>
          <p:nvPr>
            <p:ph sz="quarter" idx="13"/>
          </p:nvPr>
        </p:nvSpPr>
        <p:spPr>
          <a:xfrm>
            <a:off x="868217" y="117764"/>
            <a:ext cx="9827491" cy="6622472"/>
          </a:xfrm>
        </p:spPr>
        <p:txBody>
          <a:bodyPr>
            <a:noAutofit/>
          </a:bodyPr>
          <a:lstStyle>
            <a:lvl1pPr marL="0" indent="0">
              <a:spcBef>
                <a:spcPts val="600"/>
              </a:spcBef>
              <a:buFont typeface="Arial" panose="020B0604020202020204" pitchFamily="34" charset="0"/>
              <a:buNone/>
              <a:defRPr lang="en-US" sz="3200" b="1" kern="1200"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1pPr>
            <a:lvl2pPr marL="457200" indent="0">
              <a:spcBef>
                <a:spcPts val="600"/>
              </a:spcBef>
              <a:spcAft>
                <a:spcPts val="300"/>
              </a:spcAft>
              <a:buFont typeface="Arial" panose="020B0604020202020204" pitchFamily="34" charset="0"/>
              <a:buNone/>
              <a:defRPr lang="en-US" sz="28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2pPr>
            <a:lvl3pPr marL="914400" indent="0">
              <a:spcBef>
                <a:spcPts val="300"/>
              </a:spcBef>
              <a:spcAft>
                <a:spcPts val="300"/>
              </a:spcAft>
              <a:buFont typeface="Arial" panose="020B0604020202020204" pitchFamily="34" charset="0"/>
              <a:buNone/>
              <a:defRPr lang="en-US" sz="24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3pPr>
            <a:lvl4pPr marL="1371600" indent="0">
              <a:spcBef>
                <a:spcPts val="300"/>
              </a:spcBef>
              <a:spcAft>
                <a:spcPts val="0"/>
              </a:spcAft>
              <a:buFont typeface="Arial" panose="020B0604020202020204" pitchFamily="34" charset="0"/>
              <a:buNone/>
              <a:defRPr lang="en-US" sz="24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4pPr>
            <a:lvl5pPr marL="1828800" indent="0">
              <a:spcBef>
                <a:spcPts val="300"/>
              </a:spcBef>
              <a:spcAft>
                <a:spcPts val="0"/>
              </a:spcAft>
              <a:buFont typeface="Arial" panose="020B0604020202020204" pitchFamily="34" charset="0"/>
              <a:buNone/>
              <a:defRPr lang="en-GB" sz="24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8013548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Main + Title">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BFFEF85D-2577-4D0C-9375-E71A9D5EAB0D}"/>
              </a:ext>
            </a:extLst>
          </p:cNvPr>
          <p:cNvSpPr>
            <a:spLocks noGrp="1"/>
          </p:cNvSpPr>
          <p:nvPr>
            <p:ph type="sldNum" sz="quarter" idx="12"/>
          </p:nvPr>
        </p:nvSpPr>
        <p:spPr>
          <a:xfrm>
            <a:off x="11425382" y="6142182"/>
            <a:ext cx="495700" cy="392545"/>
          </a:xfrm>
        </p:spPr>
        <p:txBody>
          <a:bodyPr/>
          <a:lstStyle>
            <a:lvl1pPr>
              <a:defRPr sz="1800"/>
            </a:lvl1pPr>
          </a:lstStyle>
          <a:p>
            <a:fld id="{2308F86C-173E-442C-9DCD-7C3DA75AEE85}" type="slidenum">
              <a:rPr lang="en-GB" smtClean="0"/>
              <a:pPr/>
              <a:t>‹#›</a:t>
            </a:fld>
            <a:endParaRPr lang="en-GB" dirty="0"/>
          </a:p>
        </p:txBody>
      </p:sp>
      <p:sp>
        <p:nvSpPr>
          <p:cNvPr id="7" name="Content Placeholder 6">
            <a:extLst>
              <a:ext uri="{FF2B5EF4-FFF2-40B4-BE49-F238E27FC236}">
                <a16:creationId xmlns:a16="http://schemas.microsoft.com/office/drawing/2014/main" id="{FAC6F517-4C7D-40B8-A482-7A4441237385}"/>
              </a:ext>
            </a:extLst>
          </p:cNvPr>
          <p:cNvSpPr>
            <a:spLocks noGrp="1"/>
          </p:cNvSpPr>
          <p:nvPr>
            <p:ph sz="quarter" idx="13"/>
          </p:nvPr>
        </p:nvSpPr>
        <p:spPr>
          <a:xfrm>
            <a:off x="868217" y="1034473"/>
            <a:ext cx="9827491" cy="5500254"/>
          </a:xfrm>
        </p:spPr>
        <p:txBody>
          <a:bodyPr>
            <a:noAutofit/>
          </a:bodyPr>
          <a:lstStyle>
            <a:lvl1pPr marL="0" indent="0">
              <a:spcBef>
                <a:spcPts val="600"/>
              </a:spcBef>
              <a:buFont typeface="Arial" panose="020B0604020202020204" pitchFamily="34" charset="0"/>
              <a:buNone/>
              <a:defRPr lang="en-US" sz="3200" b="1" kern="1200"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1pPr>
            <a:lvl2pPr marL="457200" indent="0">
              <a:spcBef>
                <a:spcPts val="600"/>
              </a:spcBef>
              <a:spcAft>
                <a:spcPts val="300"/>
              </a:spcAft>
              <a:buFont typeface="Arial" panose="020B0604020202020204" pitchFamily="34" charset="0"/>
              <a:buNone/>
              <a:defRPr lang="en-US" sz="28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2pPr>
            <a:lvl3pPr marL="914400" indent="0">
              <a:spcBef>
                <a:spcPts val="300"/>
              </a:spcBef>
              <a:spcAft>
                <a:spcPts val="300"/>
              </a:spcAft>
              <a:buFont typeface="Arial" panose="020B0604020202020204" pitchFamily="34" charset="0"/>
              <a:buNone/>
              <a:defRPr lang="en-US" sz="24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3pPr>
            <a:lvl4pPr marL="1371600" indent="0">
              <a:spcBef>
                <a:spcPts val="300"/>
              </a:spcBef>
              <a:spcAft>
                <a:spcPts val="0"/>
              </a:spcAft>
              <a:buFont typeface="Arial" panose="020B0604020202020204" pitchFamily="34" charset="0"/>
              <a:buNone/>
              <a:defRPr lang="en-US" sz="24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4pPr>
            <a:lvl5pPr marL="1828800" indent="0">
              <a:spcBef>
                <a:spcPts val="300"/>
              </a:spcBef>
              <a:spcAft>
                <a:spcPts val="0"/>
              </a:spcAft>
              <a:buFont typeface="Arial" panose="020B0604020202020204" pitchFamily="34" charset="0"/>
              <a:buNone/>
              <a:defRPr lang="en-GB" sz="24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3" name="Text Placeholder 2">
            <a:extLst>
              <a:ext uri="{FF2B5EF4-FFF2-40B4-BE49-F238E27FC236}">
                <a16:creationId xmlns:a16="http://schemas.microsoft.com/office/drawing/2014/main" id="{B216F2FE-8C30-4E06-99AB-0627CD730A24}"/>
              </a:ext>
            </a:extLst>
          </p:cNvPr>
          <p:cNvSpPr>
            <a:spLocks noGrp="1"/>
          </p:cNvSpPr>
          <p:nvPr>
            <p:ph type="body" sz="quarter" idx="14"/>
          </p:nvPr>
        </p:nvSpPr>
        <p:spPr>
          <a:xfrm>
            <a:off x="868363" y="138113"/>
            <a:ext cx="9826625" cy="803275"/>
          </a:xfrm>
        </p:spPr>
        <p:txBody>
          <a:bodyPr>
            <a:normAutofit/>
          </a:bodyPr>
          <a:lstStyle>
            <a:lvl1pPr marL="0" indent="0">
              <a:buNone/>
              <a:defRPr lang="en-US" sz="3200" b="1" kern="1200" cap="none" dirty="0" smtClean="0">
                <a:ln w="3175">
                  <a:noFill/>
                </a:ln>
                <a:solidFill>
                  <a:schemeClr val="tx1"/>
                </a:solidFill>
                <a:effectLst>
                  <a:outerShdw blurRad="50800" dist="38100" dir="8100000" algn="tr" rotWithShape="0">
                    <a:prstClr val="black">
                      <a:alpha val="40000"/>
                    </a:prstClr>
                  </a:outerShdw>
                </a:effectLst>
                <a:latin typeface="+mn-lt"/>
                <a:ea typeface="+mn-ea"/>
                <a:cs typeface="+mn-cs"/>
              </a:defRPr>
            </a:lvl1pPr>
          </a:lstStyle>
          <a:p>
            <a:pPr lvl="0"/>
            <a:r>
              <a:rPr lang="en-US" dirty="0"/>
              <a:t>Click to edit Master text styles</a:t>
            </a:r>
          </a:p>
        </p:txBody>
      </p:sp>
    </p:spTree>
    <p:extLst>
      <p:ext uri="{BB962C8B-B14F-4D97-AF65-F5344CB8AC3E}">
        <p14:creationId xmlns:p14="http://schemas.microsoft.com/office/powerpoint/2010/main" val="29704838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Main + title Wide">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BFFEF85D-2577-4D0C-9375-E71A9D5EAB0D}"/>
              </a:ext>
            </a:extLst>
          </p:cNvPr>
          <p:cNvSpPr>
            <a:spLocks noGrp="1"/>
          </p:cNvSpPr>
          <p:nvPr>
            <p:ph type="sldNum" sz="quarter" idx="12"/>
          </p:nvPr>
        </p:nvSpPr>
        <p:spPr>
          <a:xfrm>
            <a:off x="11425382" y="6142182"/>
            <a:ext cx="495700" cy="392545"/>
          </a:xfrm>
        </p:spPr>
        <p:txBody>
          <a:bodyPr/>
          <a:lstStyle>
            <a:lvl1pPr>
              <a:defRPr sz="1800"/>
            </a:lvl1pPr>
          </a:lstStyle>
          <a:p>
            <a:fld id="{2308F86C-173E-442C-9DCD-7C3DA75AEE85}" type="slidenum">
              <a:rPr lang="en-GB" smtClean="0"/>
              <a:pPr/>
              <a:t>‹#›</a:t>
            </a:fld>
            <a:endParaRPr lang="en-GB" dirty="0"/>
          </a:p>
        </p:txBody>
      </p:sp>
      <p:sp>
        <p:nvSpPr>
          <p:cNvPr id="7" name="Content Placeholder 6">
            <a:extLst>
              <a:ext uri="{FF2B5EF4-FFF2-40B4-BE49-F238E27FC236}">
                <a16:creationId xmlns:a16="http://schemas.microsoft.com/office/drawing/2014/main" id="{FAC6F517-4C7D-40B8-A482-7A4441237385}"/>
              </a:ext>
            </a:extLst>
          </p:cNvPr>
          <p:cNvSpPr>
            <a:spLocks noGrp="1"/>
          </p:cNvSpPr>
          <p:nvPr>
            <p:ph sz="quarter" idx="13"/>
          </p:nvPr>
        </p:nvSpPr>
        <p:spPr>
          <a:xfrm>
            <a:off x="354330" y="1034473"/>
            <a:ext cx="11155681" cy="5500254"/>
          </a:xfrm>
        </p:spPr>
        <p:txBody>
          <a:bodyPr>
            <a:noAutofit/>
          </a:bodyPr>
          <a:lstStyle>
            <a:lvl1pPr marL="0" indent="0">
              <a:spcBef>
                <a:spcPts val="0"/>
              </a:spcBef>
              <a:spcAft>
                <a:spcPts val="0"/>
              </a:spcAft>
              <a:buFont typeface="Arial" panose="020B0604020202020204" pitchFamily="34" charset="0"/>
              <a:buNone/>
              <a:defRPr lang="en-US" sz="3200" b="1" kern="1200"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1pPr>
            <a:lvl2pPr marL="457200" indent="0">
              <a:spcBef>
                <a:spcPts val="0"/>
              </a:spcBef>
              <a:spcAft>
                <a:spcPts val="0"/>
              </a:spcAft>
              <a:buFont typeface="Arial" panose="020B0604020202020204" pitchFamily="34" charset="0"/>
              <a:buNone/>
              <a:defRPr lang="en-US" sz="28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2pPr>
            <a:lvl3pPr marL="914400" indent="0">
              <a:spcBef>
                <a:spcPts val="300"/>
              </a:spcBef>
              <a:spcAft>
                <a:spcPts val="300"/>
              </a:spcAft>
              <a:buFont typeface="Arial" panose="020B0604020202020204" pitchFamily="34" charset="0"/>
              <a:buNone/>
              <a:defRPr lang="en-US" sz="24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3pPr>
            <a:lvl4pPr marL="1371600" indent="0">
              <a:spcBef>
                <a:spcPts val="300"/>
              </a:spcBef>
              <a:spcAft>
                <a:spcPts val="0"/>
              </a:spcAft>
              <a:buFont typeface="Arial" panose="020B0604020202020204" pitchFamily="34" charset="0"/>
              <a:buNone/>
              <a:defRPr lang="en-US" sz="24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4pPr>
            <a:lvl5pPr marL="1828800" indent="0">
              <a:spcBef>
                <a:spcPts val="300"/>
              </a:spcBef>
              <a:spcAft>
                <a:spcPts val="0"/>
              </a:spcAft>
              <a:buFont typeface="Arial" panose="020B0604020202020204" pitchFamily="34" charset="0"/>
              <a:buNone/>
              <a:defRPr lang="en-GB" sz="24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5pPr>
          </a:lstStyle>
          <a:p>
            <a:pPr lvl="0"/>
            <a:r>
              <a:rPr lang="en-US" dirty="0"/>
              <a:t>Click to edit Master text styles</a:t>
            </a:r>
          </a:p>
          <a:p>
            <a:pPr lvl="1"/>
            <a:r>
              <a:rPr lang="en-US" dirty="0"/>
              <a:t>Second level</a:t>
            </a:r>
          </a:p>
        </p:txBody>
      </p:sp>
      <p:sp>
        <p:nvSpPr>
          <p:cNvPr id="3" name="Text Placeholder 2">
            <a:extLst>
              <a:ext uri="{FF2B5EF4-FFF2-40B4-BE49-F238E27FC236}">
                <a16:creationId xmlns:a16="http://schemas.microsoft.com/office/drawing/2014/main" id="{B216F2FE-8C30-4E06-99AB-0627CD730A24}"/>
              </a:ext>
            </a:extLst>
          </p:cNvPr>
          <p:cNvSpPr>
            <a:spLocks noGrp="1"/>
          </p:cNvSpPr>
          <p:nvPr>
            <p:ph type="body" sz="quarter" idx="14"/>
          </p:nvPr>
        </p:nvSpPr>
        <p:spPr>
          <a:xfrm>
            <a:off x="354552" y="138113"/>
            <a:ext cx="11154698" cy="803275"/>
          </a:xfrm>
        </p:spPr>
        <p:txBody>
          <a:bodyPr>
            <a:normAutofit/>
          </a:bodyPr>
          <a:lstStyle>
            <a:lvl1pPr marL="0" indent="0">
              <a:buNone/>
              <a:defRPr lang="en-US" sz="3200" b="1" kern="1200" cap="none" dirty="0" smtClean="0">
                <a:ln w="3175">
                  <a:noFill/>
                </a:ln>
                <a:solidFill>
                  <a:schemeClr val="tx1"/>
                </a:solidFill>
                <a:effectLst>
                  <a:outerShdw blurRad="50800" dist="38100" dir="8100000" algn="tr" rotWithShape="0">
                    <a:prstClr val="black">
                      <a:alpha val="40000"/>
                    </a:prstClr>
                  </a:outerShdw>
                </a:effectLst>
                <a:latin typeface="+mn-lt"/>
                <a:ea typeface="+mn-ea"/>
                <a:cs typeface="+mn-cs"/>
              </a:defRPr>
            </a:lvl1pPr>
          </a:lstStyle>
          <a:p>
            <a:pPr lvl="0"/>
            <a:r>
              <a:rPr lang="en-US" dirty="0"/>
              <a:t>Click to edit Master text styles</a:t>
            </a:r>
          </a:p>
        </p:txBody>
      </p:sp>
    </p:spTree>
    <p:extLst>
      <p:ext uri="{BB962C8B-B14F-4D97-AF65-F5344CB8AC3E}">
        <p14:creationId xmlns:p14="http://schemas.microsoft.com/office/powerpoint/2010/main" val="3006889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Main full narrow lines">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BFFEF85D-2577-4D0C-9375-E71A9D5EAB0D}"/>
              </a:ext>
            </a:extLst>
          </p:cNvPr>
          <p:cNvSpPr>
            <a:spLocks noGrp="1"/>
          </p:cNvSpPr>
          <p:nvPr>
            <p:ph type="sldNum" sz="quarter" idx="12"/>
          </p:nvPr>
        </p:nvSpPr>
        <p:spPr>
          <a:xfrm>
            <a:off x="11425382" y="6142182"/>
            <a:ext cx="495700" cy="392545"/>
          </a:xfrm>
        </p:spPr>
        <p:txBody>
          <a:bodyPr/>
          <a:lstStyle>
            <a:lvl1pPr>
              <a:defRPr sz="1800"/>
            </a:lvl1pPr>
          </a:lstStyle>
          <a:p>
            <a:fld id="{2308F86C-173E-442C-9DCD-7C3DA75AEE85}" type="slidenum">
              <a:rPr lang="en-GB" smtClean="0"/>
              <a:pPr/>
              <a:t>‹#›</a:t>
            </a:fld>
            <a:endParaRPr lang="en-GB" dirty="0"/>
          </a:p>
        </p:txBody>
      </p:sp>
      <p:sp>
        <p:nvSpPr>
          <p:cNvPr id="7" name="Content Placeholder 6">
            <a:extLst>
              <a:ext uri="{FF2B5EF4-FFF2-40B4-BE49-F238E27FC236}">
                <a16:creationId xmlns:a16="http://schemas.microsoft.com/office/drawing/2014/main" id="{FAC6F517-4C7D-40B8-A482-7A4441237385}"/>
              </a:ext>
            </a:extLst>
          </p:cNvPr>
          <p:cNvSpPr>
            <a:spLocks noGrp="1"/>
          </p:cNvSpPr>
          <p:nvPr>
            <p:ph sz="quarter" idx="13"/>
          </p:nvPr>
        </p:nvSpPr>
        <p:spPr>
          <a:xfrm>
            <a:off x="354330" y="102870"/>
            <a:ext cx="10801351" cy="6431857"/>
          </a:xfrm>
        </p:spPr>
        <p:txBody>
          <a:bodyPr>
            <a:noAutofit/>
          </a:bodyPr>
          <a:lstStyle>
            <a:lvl1pPr marL="0" indent="0">
              <a:spcBef>
                <a:spcPts val="0"/>
              </a:spcBef>
              <a:spcAft>
                <a:spcPts val="0"/>
              </a:spcAft>
              <a:buFont typeface="Arial" panose="020B0604020202020204" pitchFamily="34" charset="0"/>
              <a:buNone/>
              <a:defRPr lang="en-US" sz="3200" b="1" kern="1200"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1pPr>
            <a:lvl2pPr marL="457200" indent="0">
              <a:spcBef>
                <a:spcPts val="0"/>
              </a:spcBef>
              <a:spcAft>
                <a:spcPts val="0"/>
              </a:spcAft>
              <a:buFont typeface="Arial" panose="020B0604020202020204" pitchFamily="34" charset="0"/>
              <a:buNone/>
              <a:defRPr lang="en-US" sz="28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2pPr>
            <a:lvl3pPr marL="914400" indent="0">
              <a:spcBef>
                <a:spcPts val="300"/>
              </a:spcBef>
              <a:spcAft>
                <a:spcPts val="300"/>
              </a:spcAft>
              <a:buFont typeface="Arial" panose="020B0604020202020204" pitchFamily="34" charset="0"/>
              <a:buNone/>
              <a:defRPr lang="en-US" sz="24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3pPr>
            <a:lvl4pPr marL="1371600" indent="0">
              <a:spcBef>
                <a:spcPts val="300"/>
              </a:spcBef>
              <a:spcAft>
                <a:spcPts val="0"/>
              </a:spcAft>
              <a:buFont typeface="Arial" panose="020B0604020202020204" pitchFamily="34" charset="0"/>
              <a:buNone/>
              <a:defRPr lang="en-US" sz="24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4pPr>
            <a:lvl5pPr marL="1828800" indent="0">
              <a:spcBef>
                <a:spcPts val="300"/>
              </a:spcBef>
              <a:spcAft>
                <a:spcPts val="0"/>
              </a:spcAft>
              <a:buFont typeface="Arial" panose="020B0604020202020204" pitchFamily="34" charset="0"/>
              <a:buNone/>
              <a:defRPr lang="en-GB" sz="24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5pPr>
          </a:lstStyle>
          <a:p>
            <a:pPr lvl="0"/>
            <a:r>
              <a:rPr lang="en-US" dirty="0"/>
              <a:t>Click to edit Master text styles</a:t>
            </a:r>
          </a:p>
          <a:p>
            <a:pPr lvl="1"/>
            <a:r>
              <a:rPr lang="en-US" dirty="0"/>
              <a:t>Second level</a:t>
            </a:r>
          </a:p>
        </p:txBody>
      </p:sp>
    </p:spTree>
    <p:extLst>
      <p:ext uri="{BB962C8B-B14F-4D97-AF65-F5344CB8AC3E}">
        <p14:creationId xmlns:p14="http://schemas.microsoft.com/office/powerpoint/2010/main" val="37468786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Main smaller narrow lines">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BFFEF85D-2577-4D0C-9375-E71A9D5EAB0D}"/>
              </a:ext>
            </a:extLst>
          </p:cNvPr>
          <p:cNvSpPr>
            <a:spLocks noGrp="1"/>
          </p:cNvSpPr>
          <p:nvPr>
            <p:ph type="sldNum" sz="quarter" idx="12"/>
          </p:nvPr>
        </p:nvSpPr>
        <p:spPr>
          <a:xfrm>
            <a:off x="11425382" y="6142182"/>
            <a:ext cx="495700" cy="392545"/>
          </a:xfrm>
        </p:spPr>
        <p:txBody>
          <a:bodyPr/>
          <a:lstStyle>
            <a:lvl1pPr>
              <a:defRPr sz="1800"/>
            </a:lvl1pPr>
          </a:lstStyle>
          <a:p>
            <a:fld id="{2308F86C-173E-442C-9DCD-7C3DA75AEE85}" type="slidenum">
              <a:rPr lang="en-GB" smtClean="0"/>
              <a:pPr/>
              <a:t>‹#›</a:t>
            </a:fld>
            <a:endParaRPr lang="en-GB" dirty="0"/>
          </a:p>
        </p:txBody>
      </p:sp>
      <p:sp>
        <p:nvSpPr>
          <p:cNvPr id="7" name="Content Placeholder 6">
            <a:extLst>
              <a:ext uri="{FF2B5EF4-FFF2-40B4-BE49-F238E27FC236}">
                <a16:creationId xmlns:a16="http://schemas.microsoft.com/office/drawing/2014/main" id="{FAC6F517-4C7D-40B8-A482-7A4441237385}"/>
              </a:ext>
            </a:extLst>
          </p:cNvPr>
          <p:cNvSpPr>
            <a:spLocks noGrp="1"/>
          </p:cNvSpPr>
          <p:nvPr>
            <p:ph sz="quarter" idx="13"/>
          </p:nvPr>
        </p:nvSpPr>
        <p:spPr>
          <a:xfrm>
            <a:off x="365759" y="824577"/>
            <a:ext cx="10789921" cy="5208847"/>
          </a:xfrm>
        </p:spPr>
        <p:txBody>
          <a:bodyPr>
            <a:noAutofit/>
          </a:bodyPr>
          <a:lstStyle>
            <a:lvl1pPr marL="0" indent="0">
              <a:spcBef>
                <a:spcPts val="0"/>
              </a:spcBef>
              <a:spcAft>
                <a:spcPts val="0"/>
              </a:spcAft>
              <a:buFont typeface="Arial" panose="020B0604020202020204" pitchFamily="34" charset="0"/>
              <a:buNone/>
              <a:defRPr lang="en-US" sz="3200" b="1" kern="1200"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1pPr>
            <a:lvl2pPr marL="457200" indent="0">
              <a:spcBef>
                <a:spcPts val="0"/>
              </a:spcBef>
              <a:spcAft>
                <a:spcPts val="0"/>
              </a:spcAft>
              <a:buFont typeface="Arial" panose="020B0604020202020204" pitchFamily="34" charset="0"/>
              <a:buNone/>
              <a:defRPr lang="en-US" sz="28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2pPr>
            <a:lvl3pPr marL="914400" indent="0">
              <a:spcBef>
                <a:spcPts val="300"/>
              </a:spcBef>
              <a:spcAft>
                <a:spcPts val="300"/>
              </a:spcAft>
              <a:buFont typeface="Arial" panose="020B0604020202020204" pitchFamily="34" charset="0"/>
              <a:buNone/>
              <a:defRPr lang="en-US" sz="24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3pPr>
            <a:lvl4pPr marL="1371600" indent="0">
              <a:spcBef>
                <a:spcPts val="300"/>
              </a:spcBef>
              <a:spcAft>
                <a:spcPts val="0"/>
              </a:spcAft>
              <a:buFont typeface="Arial" panose="020B0604020202020204" pitchFamily="34" charset="0"/>
              <a:buNone/>
              <a:defRPr lang="en-US" sz="24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4pPr>
            <a:lvl5pPr marL="1828800" indent="0">
              <a:spcBef>
                <a:spcPts val="300"/>
              </a:spcBef>
              <a:spcAft>
                <a:spcPts val="0"/>
              </a:spcAft>
              <a:buFont typeface="Arial" panose="020B0604020202020204" pitchFamily="34" charset="0"/>
              <a:buNone/>
              <a:defRPr lang="en-GB" sz="24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5pPr>
          </a:lstStyle>
          <a:p>
            <a:pPr lvl="0"/>
            <a:r>
              <a:rPr lang="en-US" dirty="0"/>
              <a:t>Click to edit Master text styles</a:t>
            </a:r>
          </a:p>
          <a:p>
            <a:pPr lvl="1"/>
            <a:r>
              <a:rPr lang="en-US" dirty="0"/>
              <a:t>Second level</a:t>
            </a:r>
          </a:p>
        </p:txBody>
      </p:sp>
    </p:spTree>
    <p:extLst>
      <p:ext uri="{BB962C8B-B14F-4D97-AF65-F5344CB8AC3E}">
        <p14:creationId xmlns:p14="http://schemas.microsoft.com/office/powerpoint/2010/main" val="4862805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4212" y="685799"/>
            <a:ext cx="8001000" cy="2971801"/>
          </a:xfrm>
        </p:spPr>
        <p:txBody>
          <a:bodyPr anchor="b">
            <a:normAutofit/>
          </a:bodyPr>
          <a:lstStyle>
            <a:lvl1pPr algn="l">
              <a:defRPr sz="4800">
                <a:effectLst/>
              </a:defRPr>
            </a:lvl1pPr>
          </a:lstStyle>
          <a:p>
            <a:r>
              <a:rPr lang="en-US"/>
              <a:t>Click to edit Master title style</a:t>
            </a:r>
            <a:endParaRPr lang="en-US" dirty="0"/>
          </a:p>
        </p:txBody>
      </p:sp>
      <p:sp>
        <p:nvSpPr>
          <p:cNvPr id="3" name="Subtitle 2"/>
          <p:cNvSpPr>
            <a:spLocks noGrp="1"/>
          </p:cNvSpPr>
          <p:nvPr>
            <p:ph type="subTitle" idx="1"/>
          </p:nvPr>
        </p:nvSpPr>
        <p:spPr>
          <a:xfrm>
            <a:off x="684212" y="3843867"/>
            <a:ext cx="6400800" cy="1947333"/>
          </a:xfrm>
        </p:spPr>
        <p:txBody>
          <a:bodyPr anchor="t">
            <a:normAutofit/>
          </a:bodyPr>
          <a:lstStyle>
            <a:lvl1pPr marL="0" indent="0" algn="l">
              <a:buNone/>
              <a:defRPr sz="2100">
                <a:solidFill>
                  <a:schemeClr val="bg2">
                    <a:lumMod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39CEE555-0A10-41A7-84D5-014968DC8587}" type="datetimeFigureOut">
              <a:rPr lang="en-GB" smtClean="0"/>
              <a:t>14/03/2026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2308F86C-173E-442C-9DCD-7C3DA75AEE85}" type="slidenum">
              <a:rPr lang="en-GB" smtClean="0"/>
              <a:t>‹#›</a:t>
            </a:fld>
            <a:endParaRPr lang="en-GB" dirty="0"/>
          </a:p>
        </p:txBody>
      </p:sp>
      <p:cxnSp>
        <p:nvCxnSpPr>
          <p:cNvPr id="16" name="Straight Connector 15"/>
          <p:cNvCxnSpPr/>
          <p:nvPr/>
        </p:nvCxnSpPr>
        <p:spPr>
          <a:xfrm flipH="1">
            <a:off x="8228012" y="8467"/>
            <a:ext cx="3810000" cy="381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flipH="1">
            <a:off x="6108170" y="91545"/>
            <a:ext cx="6080655" cy="6080655"/>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flipH="1">
            <a:off x="7235825" y="228600"/>
            <a:ext cx="4953000" cy="4953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335837" y="32278"/>
            <a:ext cx="4852989" cy="485298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flipH="1">
            <a:off x="7845426" y="609601"/>
            <a:ext cx="4343399" cy="434339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8937547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9CEE555-0A10-41A7-84D5-014968DC8587}" type="datetimeFigureOut">
              <a:rPr lang="en-GB" smtClean="0"/>
              <a:t>14/03/2026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2308F86C-173E-442C-9DCD-7C3DA75AEE85}" type="slidenum">
              <a:rPr lang="en-GB" smtClean="0"/>
              <a:t>‹#›</a:t>
            </a:fld>
            <a:endParaRPr lang="en-GB" dirty="0"/>
          </a:p>
        </p:txBody>
      </p:sp>
    </p:spTree>
    <p:extLst>
      <p:ext uri="{BB962C8B-B14F-4D97-AF65-F5344CB8AC3E}">
        <p14:creationId xmlns:p14="http://schemas.microsoft.com/office/powerpoint/2010/main" val="30254197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84211" y="2006600"/>
            <a:ext cx="8534401" cy="2281600"/>
          </a:xfrm>
        </p:spPr>
        <p:txBody>
          <a:bodyPr anchor="b">
            <a:normAutofit/>
          </a:bodyPr>
          <a:lstStyle>
            <a:lvl1pPr algn="l">
              <a:defRPr sz="3600" b="0" cap="all"/>
            </a:lvl1pPr>
          </a:lstStyle>
          <a:p>
            <a:r>
              <a:rPr lang="en-US"/>
              <a:t>Click to edit Master title style</a:t>
            </a:r>
            <a:endParaRPr lang="en-US" dirty="0"/>
          </a:p>
        </p:txBody>
      </p:sp>
      <p:sp>
        <p:nvSpPr>
          <p:cNvPr id="3" name="Text Placeholder 2"/>
          <p:cNvSpPr>
            <a:spLocks noGrp="1"/>
          </p:cNvSpPr>
          <p:nvPr>
            <p:ph type="body" idx="1"/>
          </p:nvPr>
        </p:nvSpPr>
        <p:spPr>
          <a:xfrm>
            <a:off x="684213" y="4495800"/>
            <a:ext cx="8534400" cy="14986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9CEE555-0A10-41A7-84D5-014968DC8587}" type="datetimeFigureOut">
              <a:rPr lang="en-GB" smtClean="0"/>
              <a:t>14/03/2026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2308F86C-173E-442C-9DCD-7C3DA75AEE85}" type="slidenum">
              <a:rPr lang="en-GB" smtClean="0"/>
              <a:t>‹#›</a:t>
            </a:fld>
            <a:endParaRPr lang="en-GB" dirty="0"/>
          </a:p>
        </p:txBody>
      </p:sp>
    </p:spTree>
    <p:extLst>
      <p:ext uri="{BB962C8B-B14F-4D97-AF65-F5344CB8AC3E}">
        <p14:creationId xmlns:p14="http://schemas.microsoft.com/office/powerpoint/2010/main" val="275513027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4211" y="685800"/>
            <a:ext cx="4937655" cy="361526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808133" y="685801"/>
            <a:ext cx="4934479" cy="3615266"/>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9CEE555-0A10-41A7-84D5-014968DC8587}" type="datetimeFigureOut">
              <a:rPr lang="en-GB" smtClean="0"/>
              <a:t>14/03/2026</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2308F86C-173E-442C-9DCD-7C3DA75AEE85}" type="slidenum">
              <a:rPr lang="en-GB" smtClean="0"/>
              <a:t>‹#›</a:t>
            </a:fld>
            <a:endParaRPr lang="en-GB" dirty="0"/>
          </a:p>
        </p:txBody>
      </p:sp>
    </p:spTree>
    <p:extLst>
      <p:ext uri="{BB962C8B-B14F-4D97-AF65-F5344CB8AC3E}">
        <p14:creationId xmlns:p14="http://schemas.microsoft.com/office/powerpoint/2010/main" val="404226951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972080" y="685800"/>
            <a:ext cx="4649787"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84211" y="1270529"/>
            <a:ext cx="4937655" cy="3030538"/>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079066" y="685800"/>
            <a:ext cx="4665134"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806545" y="1262062"/>
            <a:ext cx="4929188" cy="3030538"/>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39CEE555-0A10-41A7-84D5-014968DC8587}" type="datetimeFigureOut">
              <a:rPr lang="en-GB" smtClean="0"/>
              <a:t>14/03/2026</a:t>
            </a:fld>
            <a:endParaRPr lang="en-GB" dirty="0"/>
          </a:p>
        </p:txBody>
      </p:sp>
      <p:sp>
        <p:nvSpPr>
          <p:cNvPr id="8" name="Footer Placeholder 7"/>
          <p:cNvSpPr>
            <a:spLocks noGrp="1"/>
          </p:cNvSpPr>
          <p:nvPr>
            <p:ph type="ftr" sz="quarter" idx="11"/>
          </p:nvPr>
        </p:nvSpPr>
        <p:spPr/>
        <p:txBody>
          <a:bodyPr/>
          <a:lstStyle/>
          <a:p>
            <a:endParaRPr lang="en-GB" dirty="0"/>
          </a:p>
        </p:txBody>
      </p:sp>
      <p:sp>
        <p:nvSpPr>
          <p:cNvPr id="9" name="Slide Number Placeholder 8"/>
          <p:cNvSpPr>
            <a:spLocks noGrp="1"/>
          </p:cNvSpPr>
          <p:nvPr>
            <p:ph type="sldNum" sz="quarter" idx="12"/>
          </p:nvPr>
        </p:nvSpPr>
        <p:spPr/>
        <p:txBody>
          <a:bodyPr/>
          <a:lstStyle/>
          <a:p>
            <a:fld id="{2308F86C-173E-442C-9DCD-7C3DA75AEE85}" type="slidenum">
              <a:rPr lang="en-GB" smtClean="0"/>
              <a:t>‹#›</a:t>
            </a:fld>
            <a:endParaRPr lang="en-GB" dirty="0"/>
          </a:p>
        </p:txBody>
      </p:sp>
    </p:spTree>
    <p:extLst>
      <p:ext uri="{BB962C8B-B14F-4D97-AF65-F5344CB8AC3E}">
        <p14:creationId xmlns:p14="http://schemas.microsoft.com/office/powerpoint/2010/main" val="88557654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39CEE555-0A10-41A7-84D5-014968DC8587}" type="datetimeFigureOut">
              <a:rPr lang="en-GB" smtClean="0"/>
              <a:t>14/03/2026</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2308F86C-173E-442C-9DCD-7C3DA75AEE85}" type="slidenum">
              <a:rPr lang="en-GB" smtClean="0"/>
              <a:t>‹#›</a:t>
            </a:fld>
            <a:endParaRPr lang="en-GB" dirty="0"/>
          </a:p>
        </p:txBody>
      </p:sp>
    </p:spTree>
    <p:extLst>
      <p:ext uri="{BB962C8B-B14F-4D97-AF65-F5344CB8AC3E}">
        <p14:creationId xmlns:p14="http://schemas.microsoft.com/office/powerpoint/2010/main" val="264706108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9CEE555-0A10-41A7-84D5-014968DC8587}" type="datetimeFigureOut">
              <a:rPr lang="en-GB" smtClean="0"/>
              <a:t>14/03/2026</a:t>
            </a:fld>
            <a:endParaRPr lang="en-GB" dirty="0"/>
          </a:p>
        </p:txBody>
      </p:sp>
      <p:sp>
        <p:nvSpPr>
          <p:cNvPr id="3" name="Footer Placeholder 2"/>
          <p:cNvSpPr>
            <a:spLocks noGrp="1"/>
          </p:cNvSpPr>
          <p:nvPr>
            <p:ph type="ftr" sz="quarter" idx="11"/>
          </p:nvPr>
        </p:nvSpPr>
        <p:spPr/>
        <p:txBody>
          <a:bodyPr/>
          <a:lstStyle/>
          <a:p>
            <a:endParaRPr lang="en-GB" dirty="0"/>
          </a:p>
        </p:txBody>
      </p:sp>
      <p:sp>
        <p:nvSpPr>
          <p:cNvPr id="4" name="Slide Number Placeholder 3"/>
          <p:cNvSpPr>
            <a:spLocks noGrp="1"/>
          </p:cNvSpPr>
          <p:nvPr>
            <p:ph type="sldNum" sz="quarter" idx="12"/>
          </p:nvPr>
        </p:nvSpPr>
        <p:spPr/>
        <p:txBody>
          <a:bodyPr/>
          <a:lstStyle/>
          <a:p>
            <a:fld id="{2308F86C-173E-442C-9DCD-7C3DA75AEE85}" type="slidenum">
              <a:rPr lang="en-GB" smtClean="0"/>
              <a:t>‹#›</a:t>
            </a:fld>
            <a:endParaRPr lang="en-GB" dirty="0"/>
          </a:p>
        </p:txBody>
      </p:sp>
    </p:spTree>
    <p:extLst>
      <p:ext uri="{BB962C8B-B14F-4D97-AF65-F5344CB8AC3E}">
        <p14:creationId xmlns:p14="http://schemas.microsoft.com/office/powerpoint/2010/main" val="396122336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085012" y="685800"/>
            <a:ext cx="3657600" cy="1371600"/>
          </a:xfrm>
        </p:spPr>
        <p:txBody>
          <a:bodyPr anchor="b">
            <a:normAutofit/>
          </a:bodyPr>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684212" y="685800"/>
            <a:ext cx="5943601" cy="5308600"/>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7085012" y="2209799"/>
            <a:ext cx="3657600" cy="2091267"/>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9CEE555-0A10-41A7-84D5-014968DC8587}" type="datetimeFigureOut">
              <a:rPr lang="en-GB" smtClean="0"/>
              <a:t>14/03/2026</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2308F86C-173E-442C-9DCD-7C3DA75AEE85}" type="slidenum">
              <a:rPr lang="en-GB" smtClean="0"/>
              <a:t>‹#›</a:t>
            </a:fld>
            <a:endParaRPr lang="en-GB" dirty="0"/>
          </a:p>
        </p:txBody>
      </p:sp>
    </p:spTree>
    <p:extLst>
      <p:ext uri="{BB962C8B-B14F-4D97-AF65-F5344CB8AC3E}">
        <p14:creationId xmlns:p14="http://schemas.microsoft.com/office/powerpoint/2010/main" val="52240816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2812" y="1447800"/>
            <a:ext cx="6019800" cy="1143000"/>
          </a:xfrm>
        </p:spPr>
        <p:txBody>
          <a:bodyPr anchor="b">
            <a:normAutofit/>
          </a:bodyPr>
          <a:lstStyle>
            <a:lvl1pPr algn="l">
              <a:defRPr sz="2800" b="0"/>
            </a:lvl1pPr>
          </a:lstStyle>
          <a:p>
            <a:r>
              <a:rPr lang="en-US"/>
              <a:t>Click to edit Master title style</a:t>
            </a:r>
            <a:endParaRPr lang="en-US" dirty="0"/>
          </a:p>
        </p:txBody>
      </p:sp>
      <p:sp>
        <p:nvSpPr>
          <p:cNvPr id="14" name="Picture Placeholder 2"/>
          <p:cNvSpPr>
            <a:spLocks noGrp="1" noChangeAspect="1"/>
          </p:cNvSpPr>
          <p:nvPr>
            <p:ph type="pic" idx="1"/>
          </p:nvPr>
        </p:nvSpPr>
        <p:spPr>
          <a:xfrm>
            <a:off x="989012" y="914400"/>
            <a:ext cx="3280974" cy="45720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4" name="Text Placeholder 3"/>
          <p:cNvSpPr>
            <a:spLocks noGrp="1"/>
          </p:cNvSpPr>
          <p:nvPr>
            <p:ph type="body" sz="half" idx="2"/>
          </p:nvPr>
        </p:nvSpPr>
        <p:spPr>
          <a:xfrm>
            <a:off x="4722812" y="2777066"/>
            <a:ext cx="6021388" cy="2048933"/>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9CEE555-0A10-41A7-84D5-014968DC8587}" type="datetimeFigureOut">
              <a:rPr lang="en-GB" smtClean="0"/>
              <a:t>14/03/2026</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2308F86C-173E-442C-9DCD-7C3DA75AEE85}" type="slidenum">
              <a:rPr lang="en-GB" smtClean="0"/>
              <a:t>‹#›</a:t>
            </a:fld>
            <a:endParaRPr lang="en-GB" dirty="0"/>
          </a:p>
        </p:txBody>
      </p:sp>
    </p:spTree>
    <p:extLst>
      <p:ext uri="{BB962C8B-B14F-4D97-AF65-F5344CB8AC3E}">
        <p14:creationId xmlns:p14="http://schemas.microsoft.com/office/powerpoint/2010/main" val="364657248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17" name="Picture Placeholder 2"/>
          <p:cNvSpPr>
            <a:spLocks noGrp="1" noChangeAspect="1"/>
          </p:cNvSpPr>
          <p:nvPr>
            <p:ph type="pic" idx="13"/>
          </p:nvPr>
        </p:nvSpPr>
        <p:spPr>
          <a:xfrm>
            <a:off x="685800" y="533400"/>
            <a:ext cx="10818812" cy="31242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16" name="Text Placeholder 9"/>
          <p:cNvSpPr>
            <a:spLocks noGrp="1"/>
          </p:cNvSpPr>
          <p:nvPr>
            <p:ph type="body" sz="quarter" idx="14"/>
          </p:nvPr>
        </p:nvSpPr>
        <p:spPr>
          <a:xfrm>
            <a:off x="914402" y="3843867"/>
            <a:ext cx="8304210" cy="457200"/>
          </a:xfrm>
        </p:spPr>
        <p:txBody>
          <a:bodyPr anchor="t">
            <a:normAutofit/>
          </a:bodyPr>
          <a:lstStyle>
            <a:lvl1pPr marL="0" indent="0">
              <a:buFontTx/>
              <a:buNone/>
              <a:defRPr sz="16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Date Placeholder 2"/>
          <p:cNvSpPr>
            <a:spLocks noGrp="1"/>
          </p:cNvSpPr>
          <p:nvPr>
            <p:ph type="dt" sz="half" idx="10"/>
          </p:nvPr>
        </p:nvSpPr>
        <p:spPr/>
        <p:txBody>
          <a:bodyPr/>
          <a:lstStyle/>
          <a:p>
            <a:fld id="{39CEE555-0A10-41A7-84D5-014968DC8587}" type="datetimeFigureOut">
              <a:rPr lang="en-GB" smtClean="0"/>
              <a:t>14/03/2026</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2308F86C-173E-442C-9DCD-7C3DA75AEE85}" type="slidenum">
              <a:rPr lang="en-GB" smtClean="0"/>
              <a:t>‹#›</a:t>
            </a:fld>
            <a:endParaRPr lang="en-GB" dirty="0"/>
          </a:p>
        </p:txBody>
      </p:sp>
    </p:spTree>
    <p:extLst>
      <p:ext uri="{BB962C8B-B14F-4D97-AF65-F5344CB8AC3E}">
        <p14:creationId xmlns:p14="http://schemas.microsoft.com/office/powerpoint/2010/main" val="386283319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anchor="ctr">
            <a:normAutofit/>
          </a:bodyPr>
          <a:lstStyle>
            <a:lvl1pPr algn="l">
              <a:defRPr sz="3200" b="0" cap="all"/>
            </a:lvl1pPr>
          </a:lstStyle>
          <a:p>
            <a:r>
              <a:rPr lang="en-US"/>
              <a:t>Click to edit Master title style</a:t>
            </a:r>
            <a:endParaRPr lang="en-US" dirty="0"/>
          </a:p>
        </p:txBody>
      </p:sp>
      <p:sp>
        <p:nvSpPr>
          <p:cNvPr id="3" name="Text Placeholder 2"/>
          <p:cNvSpPr>
            <a:spLocks noGrp="1"/>
          </p:cNvSpPr>
          <p:nvPr>
            <p:ph type="body" idx="1"/>
          </p:nvPr>
        </p:nvSpPr>
        <p:spPr>
          <a:xfrm>
            <a:off x="684212" y="4114800"/>
            <a:ext cx="8535988" cy="1879600"/>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9CEE555-0A10-41A7-84D5-014968DC8587}" type="datetimeFigureOut">
              <a:rPr lang="en-GB" smtClean="0"/>
              <a:t>14/03/2026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2308F86C-173E-442C-9DCD-7C3DA75AEE85}" type="slidenum">
              <a:rPr lang="en-GB" smtClean="0"/>
              <a:t>‹#›</a:t>
            </a:fld>
            <a:endParaRPr lang="en-GB" dirty="0"/>
          </a:p>
        </p:txBody>
      </p:sp>
    </p:spTree>
    <p:extLst>
      <p:ext uri="{BB962C8B-B14F-4D97-AF65-F5344CB8AC3E}">
        <p14:creationId xmlns:p14="http://schemas.microsoft.com/office/powerpoint/2010/main" val="305610807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1" y="685800"/>
            <a:ext cx="9144001" cy="2743200"/>
          </a:xfrm>
        </p:spPr>
        <p:txBody>
          <a:bodyPr anchor="ctr">
            <a:normAutofit/>
          </a:bodyPr>
          <a:lstStyle>
            <a:lvl1pPr algn="l">
              <a:defRPr sz="3200" b="0" cap="all">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446212" y="3429000"/>
            <a:ext cx="8534400"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84213" y="4301067"/>
            <a:ext cx="8534400" cy="1684865"/>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9CEE555-0A10-41A7-84D5-014968DC8587}" type="datetimeFigureOut">
              <a:rPr lang="en-GB" smtClean="0"/>
              <a:t>14/03/2026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2308F86C-173E-442C-9DCD-7C3DA75AEE85}" type="slidenum">
              <a:rPr lang="en-GB" smtClean="0"/>
              <a:t>‹#›</a:t>
            </a:fld>
            <a:endParaRPr lang="en-GB" dirty="0"/>
          </a:p>
        </p:txBody>
      </p:sp>
      <p:sp>
        <p:nvSpPr>
          <p:cNvPr id="14" name="TextBox 13"/>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p14="http://schemas.microsoft.com/office/powerpoint/2010/main" val="290495774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84212" y="3429000"/>
            <a:ext cx="8534400" cy="1697400"/>
          </a:xfrm>
        </p:spPr>
        <p:txBody>
          <a:bodyPr anchor="b">
            <a:normAutofit/>
          </a:bodyPr>
          <a:lstStyle>
            <a:lvl1pPr algn="l">
              <a:defRPr sz="3200" b="0" cap="all"/>
            </a:lvl1pPr>
          </a:lstStyle>
          <a:p>
            <a:r>
              <a:rPr lang="en-US"/>
              <a:t>Click to edit Master title style</a:t>
            </a:r>
            <a:endParaRPr lang="en-US" dirty="0"/>
          </a:p>
        </p:txBody>
      </p:sp>
      <p:sp>
        <p:nvSpPr>
          <p:cNvPr id="3" name="Text Placeholder 2"/>
          <p:cNvSpPr>
            <a:spLocks noGrp="1"/>
          </p:cNvSpPr>
          <p:nvPr>
            <p:ph type="body" idx="1"/>
          </p:nvPr>
        </p:nvSpPr>
        <p:spPr>
          <a:xfrm>
            <a:off x="684211" y="5132981"/>
            <a:ext cx="8535990" cy="860400"/>
          </a:xfrm>
        </p:spPr>
        <p:txBody>
          <a:bodyPr anchor="t">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9CEE555-0A10-41A7-84D5-014968DC8587}" type="datetimeFigureOut">
              <a:rPr lang="en-GB" smtClean="0"/>
              <a:t>14/03/2026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2308F86C-173E-442C-9DCD-7C3DA75AEE85}" type="slidenum">
              <a:rPr lang="en-GB" smtClean="0"/>
              <a:t>‹#›</a:t>
            </a:fld>
            <a:endParaRPr lang="en-GB" dirty="0"/>
          </a:p>
        </p:txBody>
      </p:sp>
    </p:spTree>
    <p:extLst>
      <p:ext uri="{BB962C8B-B14F-4D97-AF65-F5344CB8AC3E}">
        <p14:creationId xmlns:p14="http://schemas.microsoft.com/office/powerpoint/2010/main" val="37383247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3" y="685800"/>
            <a:ext cx="9144000" cy="2743200"/>
          </a:xfrm>
        </p:spPr>
        <p:txBody>
          <a:bodyPr anchor="ctr">
            <a:normAutofit/>
          </a:bodyPr>
          <a:lstStyle>
            <a:lvl1pPr algn="l">
              <a:defRPr sz="3200" b="0" cap="all">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684212" y="3928534"/>
            <a:ext cx="8534401" cy="1049866"/>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684211" y="4978400"/>
            <a:ext cx="8534401" cy="10160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9CEE555-0A10-41A7-84D5-014968DC8587}" type="datetimeFigureOut">
              <a:rPr lang="en-GB" smtClean="0"/>
              <a:t>14/03/2026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2308F86C-173E-442C-9DCD-7C3DA75AEE85}" type="slidenum">
              <a:rPr lang="en-GB" smtClean="0"/>
              <a:t>‹#›</a:t>
            </a:fld>
            <a:endParaRPr lang="en-GB" dirty="0"/>
          </a:p>
        </p:txBody>
      </p:sp>
      <p:sp>
        <p:nvSpPr>
          <p:cNvPr id="11" name="TextBox 10"/>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2" name="TextBox 11"/>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p14="http://schemas.microsoft.com/office/powerpoint/2010/main" val="85489848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10" name="Text Placeholder 9"/>
          <p:cNvSpPr>
            <a:spLocks noGrp="1"/>
          </p:cNvSpPr>
          <p:nvPr>
            <p:ph type="body" sz="quarter" idx="13"/>
          </p:nvPr>
        </p:nvSpPr>
        <p:spPr>
          <a:xfrm>
            <a:off x="684212" y="3928534"/>
            <a:ext cx="8534400" cy="838200"/>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684211" y="4766732"/>
            <a:ext cx="8534401" cy="1227667"/>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9CEE555-0A10-41A7-84D5-014968DC8587}" type="datetimeFigureOut">
              <a:rPr lang="en-GB" smtClean="0"/>
              <a:t>14/03/2026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2308F86C-173E-442C-9DCD-7C3DA75AEE85}" type="slidenum">
              <a:rPr lang="en-GB" smtClean="0"/>
              <a:t>‹#›</a:t>
            </a:fld>
            <a:endParaRPr lang="en-GB" dirty="0"/>
          </a:p>
        </p:txBody>
      </p:sp>
    </p:spTree>
    <p:extLst>
      <p:ext uri="{BB962C8B-B14F-4D97-AF65-F5344CB8AC3E}">
        <p14:creationId xmlns:p14="http://schemas.microsoft.com/office/powerpoint/2010/main" val="122855646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9CEE555-0A10-41A7-84D5-014968DC8587}" type="datetimeFigureOut">
              <a:rPr lang="en-GB" smtClean="0"/>
              <a:t>14/03/2026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2308F86C-173E-442C-9DCD-7C3DA75AEE85}" type="slidenum">
              <a:rPr lang="en-GB" smtClean="0"/>
              <a:t>‹#›</a:t>
            </a:fld>
            <a:endParaRPr lang="en-GB" dirty="0"/>
          </a:p>
        </p:txBody>
      </p:sp>
    </p:spTree>
    <p:extLst>
      <p:ext uri="{BB962C8B-B14F-4D97-AF65-F5344CB8AC3E}">
        <p14:creationId xmlns:p14="http://schemas.microsoft.com/office/powerpoint/2010/main" val="236458752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5212" y="685800"/>
            <a:ext cx="2057400" cy="45720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85800" y="685800"/>
            <a:ext cx="7823200" cy="530860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9CEE555-0A10-41A7-84D5-014968DC8587}" type="datetimeFigureOut">
              <a:rPr lang="en-GB" smtClean="0"/>
              <a:t>14/03/2026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2308F86C-173E-442C-9DCD-7C3DA75AEE85}" type="slidenum">
              <a:rPr lang="en-GB" smtClean="0"/>
              <a:t>‹#›</a:t>
            </a:fld>
            <a:endParaRPr lang="en-GB" dirty="0"/>
          </a:p>
        </p:txBody>
      </p:sp>
    </p:spTree>
    <p:extLst>
      <p:ext uri="{BB962C8B-B14F-4D97-AF65-F5344CB8AC3E}">
        <p14:creationId xmlns:p14="http://schemas.microsoft.com/office/powerpoint/2010/main" val="37973128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1">
          <a:gsLst>
            <a:gs pos="10000">
              <a:schemeClr val="bg2">
                <a:tint val="97000"/>
                <a:hueMod val="92000"/>
                <a:satMod val="169000"/>
                <a:lumMod val="90000"/>
                <a:lumOff val="10000"/>
              </a:schemeClr>
            </a:gs>
            <a:gs pos="100000">
              <a:schemeClr val="accent1">
                <a:lumMod val="75000"/>
              </a:schemeClr>
            </a:gs>
          </a:gsLst>
          <a:lin ang="6120000" scaled="1"/>
        </a:gradFill>
        <a:effectLst/>
      </p:bgPr>
    </p:bg>
    <p:spTree>
      <p:nvGrpSpPr>
        <p:cNvPr id="1" name=""/>
        <p:cNvGrpSpPr/>
        <p:nvPr/>
      </p:nvGrpSpPr>
      <p:grpSpPr>
        <a:xfrm>
          <a:off x="0" y="0"/>
          <a:ext cx="0" cy="0"/>
          <a:chOff x="0" y="0"/>
          <a:chExt cx="0" cy="0"/>
        </a:xfrm>
      </p:grpSpPr>
      <p:grpSp>
        <p:nvGrpSpPr>
          <p:cNvPr id="7" name="Group 6"/>
          <p:cNvGrpSpPr/>
          <p:nvPr/>
        </p:nvGrpSpPr>
        <p:grpSpPr>
          <a:xfrm>
            <a:off x="9206969" y="2963333"/>
            <a:ext cx="2981858" cy="3208867"/>
            <a:chOff x="9206969" y="2963333"/>
            <a:chExt cx="2981858" cy="3208867"/>
          </a:xfrm>
        </p:grpSpPr>
        <p:cxnSp>
          <p:nvCxnSpPr>
            <p:cNvPr id="8" name="Straight Connector 7"/>
            <p:cNvCxnSpPr/>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2" name="Title Placeholder 1"/>
          <p:cNvSpPr>
            <a:spLocks noGrp="1"/>
          </p:cNvSpPr>
          <p:nvPr>
            <p:ph type="title"/>
          </p:nvPr>
        </p:nvSpPr>
        <p:spPr>
          <a:xfrm>
            <a:off x="684212" y="4487332"/>
            <a:ext cx="8534400" cy="1507067"/>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4212" y="685800"/>
            <a:ext cx="8534400" cy="3615267"/>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9904412" y="6172200"/>
            <a:ext cx="1600200" cy="365125"/>
          </a:xfrm>
          <a:prstGeom prst="rect">
            <a:avLst/>
          </a:prstGeom>
        </p:spPr>
        <p:txBody>
          <a:bodyPr vert="horz" lIns="91440" tIns="45720" rIns="91440" bIns="45720" rtlCol="0" anchor="t"/>
          <a:lstStyle>
            <a:lvl1pPr algn="r">
              <a:defRPr sz="1000" b="0" i="0">
                <a:solidFill>
                  <a:schemeClr val="bg2">
                    <a:lumMod val="50000"/>
                  </a:schemeClr>
                </a:solidFill>
                <a:effectLst/>
                <a:latin typeface="+mn-lt"/>
              </a:defRPr>
            </a:lvl1pPr>
          </a:lstStyle>
          <a:p>
            <a:fld id="{39CEE555-0A10-41A7-84D5-014968DC8587}" type="datetimeFigureOut">
              <a:rPr lang="en-GB" smtClean="0"/>
              <a:t>14/03/2026</a:t>
            </a:fld>
            <a:endParaRPr lang="en-GB" dirty="0"/>
          </a:p>
        </p:txBody>
      </p:sp>
      <p:sp>
        <p:nvSpPr>
          <p:cNvPr id="5" name="Footer Placeholder 4"/>
          <p:cNvSpPr>
            <a:spLocks noGrp="1"/>
          </p:cNvSpPr>
          <p:nvPr>
            <p:ph type="ftr" sz="quarter" idx="3"/>
          </p:nvPr>
        </p:nvSpPr>
        <p:spPr>
          <a:xfrm>
            <a:off x="684212" y="6172200"/>
            <a:ext cx="7543800" cy="365125"/>
          </a:xfrm>
          <a:prstGeom prst="rect">
            <a:avLst/>
          </a:prstGeom>
        </p:spPr>
        <p:txBody>
          <a:bodyPr vert="horz" lIns="91440" tIns="45720" rIns="91440" bIns="45720" rtlCol="0" anchor="t"/>
          <a:lstStyle>
            <a:lvl1pPr algn="l">
              <a:defRPr sz="1000" b="0" i="0">
                <a:solidFill>
                  <a:schemeClr val="bg2">
                    <a:lumMod val="50000"/>
                  </a:schemeClr>
                </a:solidFill>
                <a:effectLst/>
                <a:latin typeface="+mn-lt"/>
              </a:defRPr>
            </a:lvl1pPr>
          </a:lstStyle>
          <a:p>
            <a:endParaRPr lang="en-GB" dirty="0"/>
          </a:p>
        </p:txBody>
      </p:sp>
      <p:sp>
        <p:nvSpPr>
          <p:cNvPr id="6" name="Slide Number Placeholder 5"/>
          <p:cNvSpPr>
            <a:spLocks noGrp="1"/>
          </p:cNvSpPr>
          <p:nvPr>
            <p:ph type="sldNum" sz="quarter" idx="4"/>
          </p:nvPr>
        </p:nvSpPr>
        <p:spPr>
          <a:xfrm>
            <a:off x="10363200" y="5578475"/>
            <a:ext cx="1142245" cy="669925"/>
          </a:xfrm>
          <a:prstGeom prst="rect">
            <a:avLst/>
          </a:prstGeom>
        </p:spPr>
        <p:txBody>
          <a:bodyPr vert="horz" lIns="91440" tIns="45720" rIns="91440" bIns="45720" rtlCol="0" anchor="b"/>
          <a:lstStyle>
            <a:lvl1pPr algn="r">
              <a:defRPr sz="3200" b="0" i="0">
                <a:solidFill>
                  <a:schemeClr val="bg2">
                    <a:lumMod val="50000"/>
                  </a:schemeClr>
                </a:solidFill>
                <a:effectLst/>
                <a:latin typeface="+mn-lt"/>
              </a:defRPr>
            </a:lvl1pPr>
          </a:lstStyle>
          <a:p>
            <a:fld id="{2308F86C-173E-442C-9DCD-7C3DA75AEE85}" type="slidenum">
              <a:rPr lang="en-GB" smtClean="0"/>
              <a:t>‹#›</a:t>
            </a:fld>
            <a:endParaRPr lang="en-GB" dirty="0"/>
          </a:p>
        </p:txBody>
      </p:sp>
    </p:spTree>
    <p:extLst>
      <p:ext uri="{BB962C8B-B14F-4D97-AF65-F5344CB8AC3E}">
        <p14:creationId xmlns:p14="http://schemas.microsoft.com/office/powerpoint/2010/main" val="81329935"/>
      </p:ext>
    </p:extLst>
  </p:cSld>
  <p:clrMap bg1="dk1" tx1="lt1" bg2="dk2" tx2="lt2" accent1="accent1" accent2="accent2" accent3="accent3" accent4="accent4" accent5="accent5" accent6="accent6" hlink="hlink" folHlink="folHlink"/>
  <p:sldLayoutIdLst>
    <p:sldLayoutId id="2147483681" r:id="rId1"/>
    <p:sldLayoutId id="2147483682" r:id="rId2"/>
    <p:sldLayoutId id="2147483678" r:id="rId3"/>
    <p:sldLayoutId id="2147483680" r:id="rId4"/>
    <p:sldLayoutId id="2147483679" r:id="rId5"/>
    <p:sldLayoutId id="2147483684" r:id="rId6"/>
    <p:sldLayoutId id="2147483685" r:id="rId7"/>
    <p:sldLayoutId id="2147483686" r:id="rId8"/>
    <p:sldLayoutId id="2147483661" r:id="rId9"/>
    <p:sldLayoutId id="2147483662" r:id="rId10"/>
    <p:sldLayoutId id="2147483663" r:id="rId11"/>
    <p:sldLayoutId id="2147483664" r:id="rId12"/>
    <p:sldLayoutId id="2147483665" r:id="rId13"/>
    <p:sldLayoutId id="2147483666" r:id="rId14"/>
    <p:sldLayoutId id="2147483667" r:id="rId15"/>
    <p:sldLayoutId id="2147483668" r:id="rId16"/>
    <p:sldLayoutId id="2147483669" r:id="rId17"/>
    <p:sldLayoutId id="2147483670" r:id="rId18"/>
    <p:sldLayoutId id="2147483671" r:id="rId19"/>
    <p:sldLayoutId id="2147483672" r:id="rId20"/>
    <p:sldLayoutId id="2147483673" r:id="rId21"/>
    <p:sldLayoutId id="2147483674" r:id="rId22"/>
    <p:sldLayoutId id="2147483675" r:id="rId23"/>
    <p:sldLayoutId id="2147483676" r:id="rId24"/>
    <p:sldLayoutId id="2147483677" r:id="rId25"/>
  </p:sldLayoutIdLst>
  <p:txStyles>
    <p:title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7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2">
                <a:tint val="97000"/>
                <a:hueMod val="92000"/>
                <a:satMod val="169000"/>
                <a:lumMod val="90000"/>
                <a:lumOff val="10000"/>
              </a:schemeClr>
            </a:gs>
            <a:gs pos="100000">
              <a:schemeClr val="accent1">
                <a:lumMod val="75000"/>
              </a:schemeClr>
            </a:gs>
          </a:gsLst>
          <a:lin ang="6120000" scaled="1"/>
        </a:gra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F25BB7B-C769-4C02-A617-CAA85A1F015C}"/>
              </a:ext>
            </a:extLst>
          </p:cNvPr>
          <p:cNvSpPr txBox="1"/>
          <p:nvPr/>
        </p:nvSpPr>
        <p:spPr bwMode="auto">
          <a:xfrm>
            <a:off x="6096001" y="212735"/>
            <a:ext cx="5835018" cy="3003259"/>
          </a:xfrm>
          <a:prstGeom prst="rect">
            <a:avLst/>
          </a:prstGeom>
          <a:noFill/>
          <a:ln w="9525">
            <a:noFill/>
            <a:miter lim="800000"/>
            <a:headEnd/>
            <a:tailEnd/>
          </a:ln>
          <a:effectLst/>
        </p:spPr>
        <p:txBody>
          <a:bodyPr vert="horz" wrap="square" lIns="91440" tIns="45720" rIns="91440" bIns="45720" numCol="1" rtlCol="0" anchor="ctr" anchorCtr="1" compatLnSpc="1">
            <a:prstTxWarp prst="textNoShape">
              <a:avLst/>
            </a:prstTxWarp>
            <a:normAutofit/>
          </a:bodyPr>
          <a:lstStyle/>
          <a:p>
            <a:pPr algn="ctr" eaLnBrk="0" hangingPunct="0">
              <a:spcAft>
                <a:spcPts val="600"/>
              </a:spcAft>
            </a:pPr>
            <a:r>
              <a:rPr lang="nb-NO" sz="3200" b="1" dirty="0">
                <a:solidFill>
                  <a:srgbClr val="FFFF00"/>
                </a:solidFill>
                <a:effectLst>
                  <a:outerShdw blurRad="38100" dist="38100" dir="2700000" algn="tl">
                    <a:srgbClr val="000000"/>
                  </a:outerShdw>
                </a:effectLst>
                <a:latin typeface="Arial" panose="020B0604020202020204" pitchFamily="34" charset="0"/>
                <a:cs typeface="Arial" panose="020B0604020202020204" pitchFamily="34" charset="0"/>
              </a:rPr>
              <a:t>St Andrew’s URC Frognal</a:t>
            </a:r>
          </a:p>
          <a:p>
            <a:pPr algn="ctr" eaLnBrk="0" hangingPunct="0">
              <a:spcAft>
                <a:spcPts val="600"/>
              </a:spcAft>
            </a:pPr>
            <a:endParaRPr lang="nb-NO" sz="3200" b="1" dirty="0">
              <a:solidFill>
                <a:srgbClr val="FFFF00"/>
              </a:solidFill>
              <a:effectLst>
                <a:outerShdw blurRad="38100" dist="38100" dir="2700000" algn="tl">
                  <a:srgbClr val="000000"/>
                </a:outerShdw>
              </a:effectLst>
              <a:latin typeface="Arial" panose="020B0604020202020204" pitchFamily="34" charset="0"/>
              <a:cs typeface="Arial" panose="020B0604020202020204" pitchFamily="34" charset="0"/>
            </a:endParaRPr>
          </a:p>
          <a:p>
            <a:pPr algn="ctr" eaLnBrk="0" hangingPunct="0">
              <a:spcAft>
                <a:spcPts val="600"/>
              </a:spcAft>
            </a:pPr>
            <a:r>
              <a:rPr lang="nb-NO" sz="3200" b="1" dirty="0">
                <a:solidFill>
                  <a:srgbClr val="FFFF00"/>
                </a:solidFill>
                <a:effectLst>
                  <a:outerShdw blurRad="38100" dist="38100" dir="2700000" algn="tl">
                    <a:srgbClr val="000000"/>
                  </a:outerShdw>
                </a:effectLst>
                <a:latin typeface="Arial" panose="020B0604020202020204" pitchFamily="34" charset="0"/>
                <a:cs typeface="Arial" panose="020B0604020202020204" pitchFamily="34" charset="0"/>
              </a:rPr>
              <a:t>15 March 2026 11:30am</a:t>
            </a:r>
            <a:endParaRPr lang="nb-NO" sz="3200" b="1" dirty="0">
              <a:solidFill>
                <a:srgbClr val="FFFF00"/>
              </a:solidFill>
              <a:effectLst>
                <a:outerShdw blurRad="38100" dist="38100" dir="2700000" algn="tl">
                  <a:srgbClr val="000000"/>
                </a:outerShdw>
              </a:effectLst>
              <a:latin typeface="Arial" panose="020B0604020202020204" pitchFamily="34" charset="0"/>
              <a:ea typeface="+mj-ea"/>
              <a:cs typeface="Arial" panose="020B0604020202020204" pitchFamily="34" charset="0"/>
            </a:endParaRPr>
          </a:p>
          <a:p>
            <a:pPr algn="ctr" eaLnBrk="0" hangingPunct="0">
              <a:spcAft>
                <a:spcPts val="600"/>
              </a:spcAft>
            </a:pPr>
            <a:endParaRPr lang="nb-NO" sz="3200" b="1" dirty="0">
              <a:solidFill>
                <a:srgbClr val="FFFF00"/>
              </a:solidFill>
              <a:effectLst>
                <a:outerShdw blurRad="38100" dist="38100" dir="2700000" algn="tl">
                  <a:srgbClr val="000000"/>
                </a:outerShdw>
              </a:effectLst>
              <a:latin typeface="Arial" panose="020B0604020202020204" pitchFamily="34" charset="0"/>
              <a:ea typeface="+mj-ea"/>
              <a:cs typeface="Arial" panose="020B0604020202020204" pitchFamily="34" charset="0"/>
            </a:endParaRPr>
          </a:p>
          <a:p>
            <a:pPr algn="ctr" eaLnBrk="0" hangingPunct="0">
              <a:spcAft>
                <a:spcPts val="600"/>
              </a:spcAft>
            </a:pPr>
            <a:r>
              <a:rPr lang="nb-NO" sz="3200" b="1" dirty="0">
                <a:solidFill>
                  <a:srgbClr val="FFFF00"/>
                </a:solidFill>
                <a:effectLst>
                  <a:outerShdw blurRad="38100" dist="38100" dir="2700000" algn="tl">
                    <a:srgbClr val="000000"/>
                  </a:outerShdw>
                </a:effectLst>
                <a:latin typeface="Arial" panose="020B0604020202020204" pitchFamily="34" charset="0"/>
                <a:ea typeface="+mj-ea"/>
                <a:cs typeface="Arial" panose="020B0604020202020204" pitchFamily="34" charset="0"/>
              </a:rPr>
              <a:t>Leader: Christy Sawyer</a:t>
            </a:r>
          </a:p>
        </p:txBody>
      </p:sp>
      <p:pic>
        <p:nvPicPr>
          <p:cNvPr id="6" name="Picture 5" descr="A large stone building with a clock tower&#10;&#10;Description automatically generated">
            <a:extLst>
              <a:ext uri="{FF2B5EF4-FFF2-40B4-BE49-F238E27FC236}">
                <a16:creationId xmlns:a16="http://schemas.microsoft.com/office/drawing/2014/main" id="{0430F976-DC49-4B79-8903-2E1CFF5CD86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15298" y="3429000"/>
            <a:ext cx="4605690" cy="3003259"/>
          </a:xfrm>
          <a:prstGeom prst="rect">
            <a:avLst/>
          </a:prstGeom>
          <a:ln>
            <a:noFill/>
          </a:ln>
        </p:spPr>
      </p:pic>
      <p:sp>
        <p:nvSpPr>
          <p:cNvPr id="5" name="TextBox 4">
            <a:extLst>
              <a:ext uri="{FF2B5EF4-FFF2-40B4-BE49-F238E27FC236}">
                <a16:creationId xmlns:a16="http://schemas.microsoft.com/office/drawing/2014/main" id="{29A2342C-E202-47F9-8017-9707CBB8CF27}"/>
              </a:ext>
            </a:extLst>
          </p:cNvPr>
          <p:cNvSpPr txBox="1"/>
          <p:nvPr/>
        </p:nvSpPr>
        <p:spPr>
          <a:xfrm>
            <a:off x="260982" y="197346"/>
            <a:ext cx="5835018" cy="6463308"/>
          </a:xfrm>
          <a:prstGeom prst="rect">
            <a:avLst/>
          </a:prstGeom>
          <a:solidFill>
            <a:schemeClr val="accent1">
              <a:lumMod val="75000"/>
            </a:schemeClr>
          </a:solidFill>
        </p:spPr>
        <p:txBody>
          <a:bodyPr wrap="square" rtlCol="0">
            <a:spAutoFit/>
          </a:bodyPr>
          <a:lstStyle/>
          <a:p>
            <a:pPr>
              <a:spcAft>
                <a:spcPts val="600"/>
              </a:spcAft>
            </a:pPr>
            <a:r>
              <a:rPr lang="en-GB" dirty="0"/>
              <a:t>Entry of the Bible. Welcome and notices</a:t>
            </a:r>
          </a:p>
          <a:p>
            <a:pPr>
              <a:spcAft>
                <a:spcPts val="600"/>
              </a:spcAft>
            </a:pPr>
            <a:r>
              <a:rPr lang="en-GB" dirty="0"/>
              <a:t>Introit. Call to worship</a:t>
            </a:r>
          </a:p>
          <a:p>
            <a:pPr>
              <a:spcAft>
                <a:spcPts val="600"/>
              </a:spcAft>
            </a:pPr>
            <a:r>
              <a:rPr lang="en-GB" dirty="0"/>
              <a:t>Hymn 152 Praise the Lord, his glories show</a:t>
            </a:r>
          </a:p>
          <a:p>
            <a:pPr>
              <a:spcAft>
                <a:spcPts val="600"/>
              </a:spcAft>
            </a:pPr>
            <a:r>
              <a:rPr lang="en-GB" dirty="0"/>
              <a:t>Prayers of Approach &amp; confession &amp; assurance of forgiveness</a:t>
            </a:r>
          </a:p>
          <a:p>
            <a:pPr>
              <a:spcAft>
                <a:spcPts val="600"/>
              </a:spcAft>
            </a:pPr>
            <a:r>
              <a:rPr lang="en-GB" dirty="0"/>
              <a:t>Introduction to today’s theme </a:t>
            </a:r>
          </a:p>
          <a:p>
            <a:pPr>
              <a:spcAft>
                <a:spcPts val="600"/>
              </a:spcAft>
            </a:pPr>
            <a:r>
              <a:rPr lang="en-GB" dirty="0"/>
              <a:t>Hymn 561 Blessed assurance</a:t>
            </a:r>
          </a:p>
          <a:p>
            <a:pPr>
              <a:spcAft>
                <a:spcPts val="600"/>
              </a:spcAft>
            </a:pPr>
            <a:r>
              <a:rPr lang="en-GB" dirty="0"/>
              <a:t>Reading 1 Samuel 16:1-13</a:t>
            </a:r>
          </a:p>
          <a:p>
            <a:pPr>
              <a:spcAft>
                <a:spcPts val="600"/>
              </a:spcAft>
            </a:pPr>
            <a:r>
              <a:rPr lang="en-GB" dirty="0"/>
              <a:t>Choir Anthem</a:t>
            </a:r>
          </a:p>
          <a:p>
            <a:pPr>
              <a:spcAft>
                <a:spcPts val="600"/>
              </a:spcAft>
            </a:pPr>
            <a:r>
              <a:rPr lang="en-GB" dirty="0"/>
              <a:t>Reading Ephesians 5:8-14</a:t>
            </a:r>
          </a:p>
          <a:p>
            <a:pPr>
              <a:spcAft>
                <a:spcPts val="600"/>
              </a:spcAft>
            </a:pPr>
            <a:r>
              <a:rPr lang="en-GB" dirty="0"/>
              <a:t>Hymn 553 Just as I am </a:t>
            </a:r>
          </a:p>
          <a:p>
            <a:pPr>
              <a:spcAft>
                <a:spcPts val="600"/>
              </a:spcAft>
            </a:pPr>
            <a:r>
              <a:rPr lang="en-GB" dirty="0"/>
              <a:t>Sermon</a:t>
            </a:r>
          </a:p>
          <a:p>
            <a:pPr>
              <a:spcAft>
                <a:spcPts val="600"/>
              </a:spcAft>
            </a:pPr>
            <a:r>
              <a:rPr lang="en-GB" dirty="0"/>
              <a:t>Hymn 550 As the deer</a:t>
            </a:r>
          </a:p>
          <a:p>
            <a:pPr>
              <a:spcAft>
                <a:spcPts val="600"/>
              </a:spcAft>
            </a:pPr>
            <a:r>
              <a:rPr lang="en-GB" dirty="0"/>
              <a:t>Prayers of Thanksgiving and Intercession</a:t>
            </a:r>
          </a:p>
          <a:p>
            <a:pPr>
              <a:spcAft>
                <a:spcPts val="600"/>
              </a:spcAft>
            </a:pPr>
            <a:r>
              <a:rPr lang="en-GB" dirty="0"/>
              <a:t>Blessing the Offertory &amp; the Lord’s Prayer</a:t>
            </a:r>
          </a:p>
          <a:p>
            <a:pPr>
              <a:spcAft>
                <a:spcPts val="600"/>
              </a:spcAft>
            </a:pPr>
            <a:r>
              <a:rPr lang="en-GB" dirty="0"/>
              <a:t>Hymn 159 Lord for the years</a:t>
            </a:r>
          </a:p>
          <a:p>
            <a:pPr>
              <a:spcAft>
                <a:spcPts val="600"/>
              </a:spcAft>
            </a:pPr>
            <a:r>
              <a:rPr lang="en-GB" dirty="0"/>
              <a:t>Blessing and Sung Amen</a:t>
            </a:r>
          </a:p>
          <a:p>
            <a:pPr algn="r">
              <a:spcAft>
                <a:spcPts val="600"/>
              </a:spcAft>
            </a:pPr>
            <a:r>
              <a:rPr lang="en-GB" sz="1400" i="1" dirty="0"/>
              <a:t>Readings: NRSV. All hymns are from </a:t>
            </a:r>
            <a:br>
              <a:rPr lang="en-GB" sz="1400" i="1" dirty="0"/>
            </a:br>
            <a:r>
              <a:rPr lang="en-GB" sz="1400" i="1" dirty="0"/>
              <a:t>Rejoice &amp; Sing. CCLI 1239051</a:t>
            </a:r>
          </a:p>
        </p:txBody>
      </p:sp>
    </p:spTree>
    <p:extLst>
      <p:ext uri="{BB962C8B-B14F-4D97-AF65-F5344CB8AC3E}">
        <p14:creationId xmlns:p14="http://schemas.microsoft.com/office/powerpoint/2010/main" val="27320104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AFD0BBE-5641-4BB4-862C-AAA83FFA3C37}"/>
              </a:ext>
            </a:extLst>
          </p:cNvPr>
          <p:cNvSpPr>
            <a:spLocks noGrp="1"/>
          </p:cNvSpPr>
          <p:nvPr>
            <p:ph sz="quarter" idx="13"/>
          </p:nvPr>
        </p:nvSpPr>
        <p:spPr>
          <a:xfrm>
            <a:off x="1154113" y="354446"/>
            <a:ext cx="9661525" cy="6149109"/>
          </a:xfrm>
        </p:spPr>
        <p:txBody>
          <a:bodyPr>
            <a:noAutofit/>
          </a:bodyPr>
          <a:lstStyle/>
          <a:p>
            <a:r>
              <a:rPr lang="en-GB" dirty="0"/>
              <a:t>Entry of the Bible </a:t>
            </a:r>
          </a:p>
          <a:p>
            <a:r>
              <a:rPr lang="en-GB" dirty="0"/>
              <a:t>Welcome and Notices</a:t>
            </a:r>
          </a:p>
          <a:p>
            <a:r>
              <a:rPr lang="en-GB" dirty="0"/>
              <a:t>Introit </a:t>
            </a:r>
          </a:p>
          <a:p>
            <a:r>
              <a:rPr lang="en-GB" dirty="0"/>
              <a:t>Call to Worship</a:t>
            </a:r>
          </a:p>
        </p:txBody>
      </p:sp>
    </p:spTree>
    <p:extLst>
      <p:ext uri="{BB962C8B-B14F-4D97-AF65-F5344CB8AC3E}">
        <p14:creationId xmlns:p14="http://schemas.microsoft.com/office/powerpoint/2010/main" val="8023181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64761AA-C212-CA09-7EF0-8E58F189288C}"/>
              </a:ext>
            </a:extLst>
          </p:cNvPr>
          <p:cNvSpPr>
            <a:spLocks noGrp="1"/>
          </p:cNvSpPr>
          <p:nvPr>
            <p:ph sz="quarter" idx="13"/>
          </p:nvPr>
        </p:nvSpPr>
        <p:spPr>
          <a:xfrm>
            <a:off x="868217" y="1034473"/>
            <a:ext cx="10740687" cy="5500254"/>
          </a:xfrm>
        </p:spPr>
        <p:txBody>
          <a:bodyPr/>
          <a:lstStyle/>
          <a:p>
            <a:r>
              <a:rPr lang="en-GB" sz="4000" baseline="30000" dirty="0"/>
              <a:t>1</a:t>
            </a:r>
            <a:r>
              <a:rPr lang="en-GB" sz="4000" dirty="0"/>
              <a:t> Praise the Lord, His glo­ries show, Al­le­lu­ia!</a:t>
            </a:r>
          </a:p>
          <a:p>
            <a:r>
              <a:rPr lang="en-GB" sz="4000" dirty="0"/>
              <a:t>Saints with­in His courts be­low, Al­le­lu­ia!</a:t>
            </a:r>
          </a:p>
          <a:p>
            <a:r>
              <a:rPr lang="en-GB" sz="4000" dirty="0"/>
              <a:t>Angels round the throne ab­ove, Al­le­lu­ia!</a:t>
            </a:r>
          </a:p>
          <a:p>
            <a:r>
              <a:rPr lang="en-GB" sz="4000" dirty="0"/>
              <a:t>Praise Him, all that share His love, Al­le­lu­ia!</a:t>
            </a:r>
          </a:p>
        </p:txBody>
      </p:sp>
      <p:sp>
        <p:nvSpPr>
          <p:cNvPr id="4" name="Text Placeholder 3">
            <a:extLst>
              <a:ext uri="{FF2B5EF4-FFF2-40B4-BE49-F238E27FC236}">
                <a16:creationId xmlns:a16="http://schemas.microsoft.com/office/drawing/2014/main" id="{39F60C5D-9E94-E33A-AC21-8F28DFE10A5D}"/>
              </a:ext>
            </a:extLst>
          </p:cNvPr>
          <p:cNvSpPr>
            <a:spLocks noGrp="1"/>
          </p:cNvSpPr>
          <p:nvPr>
            <p:ph type="body" sz="quarter" idx="14"/>
          </p:nvPr>
        </p:nvSpPr>
        <p:spPr/>
        <p:txBody>
          <a:bodyPr/>
          <a:lstStyle/>
          <a:p>
            <a:r>
              <a:rPr lang="en-GB" dirty="0"/>
              <a:t>Hymn 152 Praise the Lord, his glories show</a:t>
            </a:r>
          </a:p>
        </p:txBody>
      </p:sp>
    </p:spTree>
    <p:extLst>
      <p:ext uri="{BB962C8B-B14F-4D97-AF65-F5344CB8AC3E}">
        <p14:creationId xmlns:p14="http://schemas.microsoft.com/office/powerpoint/2010/main" val="38054938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EA669522-2877-9E79-06E1-1DEC2ECC8C59}"/>
              </a:ext>
            </a:extLst>
          </p:cNvPr>
          <p:cNvSpPr>
            <a:spLocks noGrp="1"/>
          </p:cNvSpPr>
          <p:nvPr>
            <p:ph sz="quarter" idx="13"/>
          </p:nvPr>
        </p:nvSpPr>
        <p:spPr>
          <a:xfrm>
            <a:off x="354330" y="102870"/>
            <a:ext cx="11363905" cy="6431857"/>
          </a:xfrm>
        </p:spPr>
        <p:txBody>
          <a:bodyPr/>
          <a:lstStyle/>
          <a:p>
            <a:r>
              <a:rPr lang="en-GB" sz="4000" baseline="30000" dirty="0"/>
              <a:t>2</a:t>
            </a:r>
            <a:r>
              <a:rPr lang="en-GB" sz="4000" dirty="0"/>
              <a:t> Earth, to Heav­en ex­alt the strain, Al­le­lu­ia!</a:t>
            </a:r>
          </a:p>
          <a:p>
            <a:r>
              <a:rPr lang="en-GB" sz="4000" dirty="0"/>
              <a:t>Send it, Heav­en, to earth again, Al­le­lu­ia!</a:t>
            </a:r>
          </a:p>
          <a:p>
            <a:r>
              <a:rPr lang="en-GB" sz="4000" dirty="0"/>
              <a:t>Age to age, and shore to shore, Al­le­lu­ia!</a:t>
            </a:r>
          </a:p>
          <a:p>
            <a:r>
              <a:rPr lang="en-GB" sz="4000" dirty="0"/>
              <a:t>Praise Him, praise Him ev­er­more! Al­le­lu­ia!</a:t>
            </a:r>
          </a:p>
          <a:p>
            <a:endParaRPr lang="en-GB" sz="4000" dirty="0"/>
          </a:p>
          <a:p>
            <a:r>
              <a:rPr lang="en-GB" sz="4000" baseline="30000" dirty="0"/>
              <a:t>3</a:t>
            </a:r>
            <a:r>
              <a:rPr lang="en-GB" sz="4000" dirty="0"/>
              <a:t> Praise the Lord; His good­ness trace, Al­le­lu­ia!</a:t>
            </a:r>
          </a:p>
          <a:p>
            <a:r>
              <a:rPr lang="en-GB" sz="4000" dirty="0"/>
              <a:t>All the won­ders of His grace, Al­le­lu­ia!</a:t>
            </a:r>
          </a:p>
          <a:p>
            <a:r>
              <a:rPr lang="en-GB" sz="4000" dirty="0"/>
              <a:t>All that He hath borne and done, Al­le­lu­ia!</a:t>
            </a:r>
          </a:p>
          <a:p>
            <a:r>
              <a:rPr lang="en-GB" sz="4000" dirty="0"/>
              <a:t>All He sends us through His Son. Al­le­lu­ia!</a:t>
            </a:r>
          </a:p>
        </p:txBody>
      </p:sp>
    </p:spTree>
    <p:extLst>
      <p:ext uri="{BB962C8B-B14F-4D97-AF65-F5344CB8AC3E}">
        <p14:creationId xmlns:p14="http://schemas.microsoft.com/office/powerpoint/2010/main" val="123835506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EA669522-2877-9E79-06E1-1DEC2ECC8C59}"/>
              </a:ext>
            </a:extLst>
          </p:cNvPr>
          <p:cNvSpPr>
            <a:spLocks noGrp="1"/>
          </p:cNvSpPr>
          <p:nvPr>
            <p:ph sz="quarter" idx="13"/>
          </p:nvPr>
        </p:nvSpPr>
        <p:spPr/>
        <p:txBody>
          <a:bodyPr/>
          <a:lstStyle/>
          <a:p>
            <a:r>
              <a:rPr lang="en-GB" sz="3600" baseline="30000" dirty="0"/>
              <a:t>4</a:t>
            </a:r>
            <a:r>
              <a:rPr lang="en-GB" sz="3600" dirty="0"/>
              <a:t> Strings and voic­es, hands and hearts, Al­le­lu­ia!</a:t>
            </a:r>
          </a:p>
          <a:p>
            <a:r>
              <a:rPr lang="en-GB" sz="3600" dirty="0"/>
              <a:t>In the con­cert bear your parts, Al­le­lu­ia!</a:t>
            </a:r>
          </a:p>
          <a:p>
            <a:r>
              <a:rPr lang="en-GB" sz="3600" dirty="0"/>
              <a:t>All that breathe, your Lord ad­ore, Al­le­lu­ia!</a:t>
            </a:r>
          </a:p>
          <a:p>
            <a:r>
              <a:rPr lang="en-GB" sz="3600" dirty="0"/>
              <a:t>Praise Him, praise Him ev­er­more!</a:t>
            </a:r>
          </a:p>
        </p:txBody>
      </p:sp>
    </p:spTree>
    <p:extLst>
      <p:ext uri="{BB962C8B-B14F-4D97-AF65-F5344CB8AC3E}">
        <p14:creationId xmlns:p14="http://schemas.microsoft.com/office/powerpoint/2010/main" val="40601056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6A6AC8-03A2-189C-B8DC-F3247367BA3D}"/>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0EC6C17-37FA-2F4B-1A20-715C09E45EDF}"/>
              </a:ext>
            </a:extLst>
          </p:cNvPr>
          <p:cNvSpPr>
            <a:spLocks noGrp="1"/>
          </p:cNvSpPr>
          <p:nvPr>
            <p:ph sz="quarter" idx="13"/>
          </p:nvPr>
        </p:nvSpPr>
        <p:spPr>
          <a:xfrm>
            <a:off x="1154113" y="354446"/>
            <a:ext cx="9661525" cy="6149109"/>
          </a:xfrm>
        </p:spPr>
        <p:txBody>
          <a:bodyPr>
            <a:noAutofit/>
          </a:bodyPr>
          <a:lstStyle/>
          <a:p>
            <a:r>
              <a:rPr lang="en-GB" dirty="0"/>
              <a:t>Prayers of Approach &amp; confession &amp; assurance of forgiveness</a:t>
            </a:r>
          </a:p>
          <a:p>
            <a:endParaRPr lang="en-GB" dirty="0"/>
          </a:p>
          <a:p>
            <a:r>
              <a:rPr lang="en-GB" dirty="0"/>
              <a:t>Introduction to today’s theme </a:t>
            </a:r>
          </a:p>
        </p:txBody>
      </p:sp>
    </p:spTree>
    <p:extLst>
      <p:ext uri="{BB962C8B-B14F-4D97-AF65-F5344CB8AC3E}">
        <p14:creationId xmlns:p14="http://schemas.microsoft.com/office/powerpoint/2010/main" val="137864207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64761AA-C212-CA09-7EF0-8E58F189288C}"/>
              </a:ext>
            </a:extLst>
          </p:cNvPr>
          <p:cNvSpPr>
            <a:spLocks noGrp="1"/>
          </p:cNvSpPr>
          <p:nvPr>
            <p:ph sz="quarter" idx="13"/>
          </p:nvPr>
        </p:nvSpPr>
        <p:spPr>
          <a:xfrm>
            <a:off x="868217" y="1034473"/>
            <a:ext cx="10670640" cy="5500254"/>
          </a:xfrm>
        </p:spPr>
        <p:txBody>
          <a:bodyPr/>
          <a:lstStyle/>
          <a:p>
            <a:r>
              <a:rPr lang="en-GB" sz="4000" baseline="30000" dirty="0"/>
              <a:t>1</a:t>
            </a:r>
            <a:r>
              <a:rPr lang="en-GB" sz="4000" dirty="0"/>
              <a:t> Blessed assurance, Jesus is mine!</a:t>
            </a:r>
          </a:p>
          <a:p>
            <a:r>
              <a:rPr lang="en-GB" sz="4000" dirty="0"/>
              <a:t>Oh, what a foretaste of glory divine!</a:t>
            </a:r>
          </a:p>
          <a:p>
            <a:r>
              <a:rPr lang="en-GB" sz="4000" dirty="0"/>
              <a:t>Heir of salvation, purchase of God,</a:t>
            </a:r>
          </a:p>
          <a:p>
            <a:r>
              <a:rPr lang="en-GB" sz="4000" dirty="0"/>
              <a:t>born of his Spirit, washed in his blood.</a:t>
            </a:r>
            <a:endParaRPr lang="en-GB" sz="3600" dirty="0"/>
          </a:p>
        </p:txBody>
      </p:sp>
      <p:sp>
        <p:nvSpPr>
          <p:cNvPr id="4" name="Text Placeholder 3">
            <a:extLst>
              <a:ext uri="{FF2B5EF4-FFF2-40B4-BE49-F238E27FC236}">
                <a16:creationId xmlns:a16="http://schemas.microsoft.com/office/drawing/2014/main" id="{39F60C5D-9E94-E33A-AC21-8F28DFE10A5D}"/>
              </a:ext>
            </a:extLst>
          </p:cNvPr>
          <p:cNvSpPr>
            <a:spLocks noGrp="1"/>
          </p:cNvSpPr>
          <p:nvPr>
            <p:ph type="body" sz="quarter" idx="14"/>
          </p:nvPr>
        </p:nvSpPr>
        <p:spPr>
          <a:xfrm>
            <a:off x="868363" y="138113"/>
            <a:ext cx="9826625" cy="803275"/>
          </a:xfrm>
        </p:spPr>
        <p:txBody>
          <a:bodyPr/>
          <a:lstStyle/>
          <a:p>
            <a:r>
              <a:rPr lang="en-GB" dirty="0"/>
              <a:t>Hymn 561 Blessed assurance, Jesus is mine</a:t>
            </a:r>
          </a:p>
        </p:txBody>
      </p:sp>
    </p:spTree>
    <p:extLst>
      <p:ext uri="{BB962C8B-B14F-4D97-AF65-F5344CB8AC3E}">
        <p14:creationId xmlns:p14="http://schemas.microsoft.com/office/powerpoint/2010/main" val="367495511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679C96E1-1F31-93BB-BCF6-1967C9969685}"/>
              </a:ext>
            </a:extLst>
          </p:cNvPr>
          <p:cNvSpPr>
            <a:spLocks noGrp="1"/>
          </p:cNvSpPr>
          <p:nvPr>
            <p:ph sz="quarter" idx="13"/>
          </p:nvPr>
        </p:nvSpPr>
        <p:spPr>
          <a:xfrm>
            <a:off x="868217" y="117764"/>
            <a:ext cx="10699669" cy="6622472"/>
          </a:xfrm>
        </p:spPr>
        <p:txBody>
          <a:bodyPr/>
          <a:lstStyle/>
          <a:p>
            <a:r>
              <a:rPr lang="en-GB" dirty="0">
                <a:solidFill>
                  <a:schemeClr val="tx1">
                    <a:lumMod val="75000"/>
                  </a:schemeClr>
                </a:solidFill>
              </a:rPr>
              <a:t>Refrain:</a:t>
            </a:r>
          </a:p>
          <a:p>
            <a:r>
              <a:rPr lang="en-GB" sz="4000" dirty="0"/>
              <a:t>This is my story, this is my song,</a:t>
            </a:r>
          </a:p>
          <a:p>
            <a:r>
              <a:rPr lang="en-GB" sz="4000" dirty="0"/>
              <a:t>praising my Saviour all the day long.</a:t>
            </a:r>
          </a:p>
          <a:p>
            <a:r>
              <a:rPr lang="en-GB" sz="4000" dirty="0"/>
              <a:t>This is my story, this is my song,</a:t>
            </a:r>
          </a:p>
          <a:p>
            <a:r>
              <a:rPr lang="en-GB" sz="4000" dirty="0"/>
              <a:t>praising my Saviour all the day long.</a:t>
            </a:r>
            <a:endParaRPr lang="en-GB" sz="3600" dirty="0"/>
          </a:p>
        </p:txBody>
      </p:sp>
    </p:spTree>
    <p:extLst>
      <p:ext uri="{BB962C8B-B14F-4D97-AF65-F5344CB8AC3E}">
        <p14:creationId xmlns:p14="http://schemas.microsoft.com/office/powerpoint/2010/main" val="364656624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07197F-9FDC-9707-5FDC-ECF48DA787F6}"/>
            </a:ext>
          </a:extLst>
        </p:cNvPr>
        <p:cNvGrpSpPr/>
        <p:nvPr/>
      </p:nvGrpSpPr>
      <p:grpSpPr>
        <a:xfrm>
          <a:off x="0" y="0"/>
          <a:ext cx="0" cy="0"/>
          <a:chOff x="0" y="0"/>
          <a:chExt cx="0" cy="0"/>
        </a:xfrm>
      </p:grpSpPr>
      <p:sp>
        <p:nvSpPr>
          <p:cNvPr id="4" name="Content Placeholder 3">
            <a:extLst>
              <a:ext uri="{FF2B5EF4-FFF2-40B4-BE49-F238E27FC236}">
                <a16:creationId xmlns:a16="http://schemas.microsoft.com/office/drawing/2014/main" id="{97353097-ED78-53F1-EDD3-DD6FD2683736}"/>
              </a:ext>
            </a:extLst>
          </p:cNvPr>
          <p:cNvSpPr>
            <a:spLocks noGrp="1"/>
          </p:cNvSpPr>
          <p:nvPr>
            <p:ph sz="quarter" idx="13"/>
          </p:nvPr>
        </p:nvSpPr>
        <p:spPr>
          <a:xfrm>
            <a:off x="868217" y="117764"/>
            <a:ext cx="10496469" cy="6622472"/>
          </a:xfrm>
        </p:spPr>
        <p:txBody>
          <a:bodyPr/>
          <a:lstStyle/>
          <a:p>
            <a:r>
              <a:rPr lang="en-GB" sz="4000" baseline="30000" dirty="0"/>
              <a:t>2</a:t>
            </a:r>
            <a:r>
              <a:rPr lang="en-GB" sz="4000" dirty="0"/>
              <a:t> Perfect communion, perfect delight,</a:t>
            </a:r>
          </a:p>
          <a:p>
            <a:r>
              <a:rPr lang="en-GB" sz="4000" dirty="0"/>
              <a:t>visions of rapture now burst on my sight.</a:t>
            </a:r>
          </a:p>
          <a:p>
            <a:r>
              <a:rPr lang="en-GB" sz="4000" dirty="0"/>
              <a:t>Angels descending bring from above</a:t>
            </a:r>
          </a:p>
          <a:p>
            <a:r>
              <a:rPr lang="en-GB" sz="4000" dirty="0"/>
              <a:t>echoes of mercy, whispers of love.</a:t>
            </a:r>
            <a:endParaRPr lang="en-GB" sz="3600" dirty="0"/>
          </a:p>
        </p:txBody>
      </p:sp>
    </p:spTree>
    <p:extLst>
      <p:ext uri="{BB962C8B-B14F-4D97-AF65-F5344CB8AC3E}">
        <p14:creationId xmlns:p14="http://schemas.microsoft.com/office/powerpoint/2010/main" val="81211710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15AEA2-EBCC-3083-DF4D-711073EC2DDA}"/>
            </a:ext>
          </a:extLst>
        </p:cNvPr>
        <p:cNvGrpSpPr/>
        <p:nvPr/>
      </p:nvGrpSpPr>
      <p:grpSpPr>
        <a:xfrm>
          <a:off x="0" y="0"/>
          <a:ext cx="0" cy="0"/>
          <a:chOff x="0" y="0"/>
          <a:chExt cx="0" cy="0"/>
        </a:xfrm>
      </p:grpSpPr>
      <p:sp>
        <p:nvSpPr>
          <p:cNvPr id="4" name="Content Placeholder 3">
            <a:extLst>
              <a:ext uri="{FF2B5EF4-FFF2-40B4-BE49-F238E27FC236}">
                <a16:creationId xmlns:a16="http://schemas.microsoft.com/office/drawing/2014/main" id="{0EE59E7D-0E18-F33E-F8C1-2B0107FA429B}"/>
              </a:ext>
            </a:extLst>
          </p:cNvPr>
          <p:cNvSpPr>
            <a:spLocks noGrp="1"/>
          </p:cNvSpPr>
          <p:nvPr>
            <p:ph sz="quarter" idx="13"/>
          </p:nvPr>
        </p:nvSpPr>
        <p:spPr>
          <a:xfrm>
            <a:off x="868217" y="117764"/>
            <a:ext cx="10699669" cy="6622472"/>
          </a:xfrm>
        </p:spPr>
        <p:txBody>
          <a:bodyPr/>
          <a:lstStyle/>
          <a:p>
            <a:r>
              <a:rPr lang="en-GB" dirty="0">
                <a:solidFill>
                  <a:schemeClr val="tx1">
                    <a:lumMod val="75000"/>
                  </a:schemeClr>
                </a:solidFill>
              </a:rPr>
              <a:t>Refrain:</a:t>
            </a:r>
          </a:p>
          <a:p>
            <a:r>
              <a:rPr lang="en-GB" sz="4000" dirty="0"/>
              <a:t>This is my story, this is my song,</a:t>
            </a:r>
          </a:p>
          <a:p>
            <a:r>
              <a:rPr lang="en-GB" sz="4000" dirty="0"/>
              <a:t>praising my Saviour all the day long.</a:t>
            </a:r>
            <a:endParaRPr lang="en-GB" sz="3600" dirty="0"/>
          </a:p>
          <a:p>
            <a:r>
              <a:rPr lang="en-GB" sz="4000" dirty="0"/>
              <a:t>This is my story, this is my song,</a:t>
            </a:r>
          </a:p>
          <a:p>
            <a:r>
              <a:rPr lang="en-GB" sz="4000" dirty="0"/>
              <a:t>praising my Saviour all the day long.</a:t>
            </a:r>
            <a:endParaRPr lang="en-GB" sz="3600" dirty="0"/>
          </a:p>
        </p:txBody>
      </p:sp>
    </p:spTree>
    <p:extLst>
      <p:ext uri="{BB962C8B-B14F-4D97-AF65-F5344CB8AC3E}">
        <p14:creationId xmlns:p14="http://schemas.microsoft.com/office/powerpoint/2010/main" val="5933249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44FCCB-24E8-8184-3F14-3E80784FDC9D}"/>
            </a:ext>
          </a:extLst>
        </p:cNvPr>
        <p:cNvGrpSpPr/>
        <p:nvPr/>
      </p:nvGrpSpPr>
      <p:grpSpPr>
        <a:xfrm>
          <a:off x="0" y="0"/>
          <a:ext cx="0" cy="0"/>
          <a:chOff x="0" y="0"/>
          <a:chExt cx="0" cy="0"/>
        </a:xfrm>
      </p:grpSpPr>
      <p:sp>
        <p:nvSpPr>
          <p:cNvPr id="4" name="Content Placeholder 3">
            <a:extLst>
              <a:ext uri="{FF2B5EF4-FFF2-40B4-BE49-F238E27FC236}">
                <a16:creationId xmlns:a16="http://schemas.microsoft.com/office/drawing/2014/main" id="{33683090-C36B-BADC-3EA9-B4C1831E3649}"/>
              </a:ext>
            </a:extLst>
          </p:cNvPr>
          <p:cNvSpPr>
            <a:spLocks noGrp="1"/>
          </p:cNvSpPr>
          <p:nvPr>
            <p:ph sz="quarter" idx="13"/>
          </p:nvPr>
        </p:nvSpPr>
        <p:spPr>
          <a:xfrm>
            <a:off x="868217" y="117764"/>
            <a:ext cx="10496469" cy="6622472"/>
          </a:xfrm>
        </p:spPr>
        <p:txBody>
          <a:bodyPr/>
          <a:lstStyle/>
          <a:p>
            <a:r>
              <a:rPr lang="en-GB" sz="4000" baseline="30000" dirty="0"/>
              <a:t>3</a:t>
            </a:r>
            <a:r>
              <a:rPr lang="en-GB" sz="4000" dirty="0"/>
              <a:t> Perfect submission, all is at rest.</a:t>
            </a:r>
          </a:p>
          <a:p>
            <a:r>
              <a:rPr lang="en-GB" sz="4000" dirty="0"/>
              <a:t>I in my Saviour am happy and blest,</a:t>
            </a:r>
          </a:p>
          <a:p>
            <a:r>
              <a:rPr lang="en-GB" sz="4000" dirty="0"/>
              <a:t>watching and waiting, looking above,</a:t>
            </a:r>
          </a:p>
          <a:p>
            <a:r>
              <a:rPr lang="en-GB" sz="4000" dirty="0"/>
              <a:t>filled with his goodness, lost in his love</a:t>
            </a:r>
            <a:endParaRPr lang="en-GB" sz="3600" dirty="0"/>
          </a:p>
        </p:txBody>
      </p:sp>
    </p:spTree>
    <p:extLst>
      <p:ext uri="{BB962C8B-B14F-4D97-AF65-F5344CB8AC3E}">
        <p14:creationId xmlns:p14="http://schemas.microsoft.com/office/powerpoint/2010/main" val="135988374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07E063-C4EC-7530-BD76-2A9EA217734B}"/>
            </a:ext>
          </a:extLst>
        </p:cNvPr>
        <p:cNvGrpSpPr/>
        <p:nvPr/>
      </p:nvGrpSpPr>
      <p:grpSpPr>
        <a:xfrm>
          <a:off x="0" y="0"/>
          <a:ext cx="0" cy="0"/>
          <a:chOff x="0" y="0"/>
          <a:chExt cx="0" cy="0"/>
        </a:xfrm>
      </p:grpSpPr>
      <p:sp>
        <p:nvSpPr>
          <p:cNvPr id="4" name="Content Placeholder 3">
            <a:extLst>
              <a:ext uri="{FF2B5EF4-FFF2-40B4-BE49-F238E27FC236}">
                <a16:creationId xmlns:a16="http://schemas.microsoft.com/office/drawing/2014/main" id="{3AE3DECC-BC01-A8CF-4ECD-DF564D0D624A}"/>
              </a:ext>
            </a:extLst>
          </p:cNvPr>
          <p:cNvSpPr>
            <a:spLocks noGrp="1"/>
          </p:cNvSpPr>
          <p:nvPr>
            <p:ph sz="quarter" idx="13"/>
          </p:nvPr>
        </p:nvSpPr>
        <p:spPr>
          <a:xfrm>
            <a:off x="868217" y="117764"/>
            <a:ext cx="10699669" cy="6622472"/>
          </a:xfrm>
        </p:spPr>
        <p:txBody>
          <a:bodyPr/>
          <a:lstStyle/>
          <a:p>
            <a:r>
              <a:rPr lang="en-GB" dirty="0">
                <a:solidFill>
                  <a:schemeClr val="tx1">
                    <a:lumMod val="75000"/>
                  </a:schemeClr>
                </a:solidFill>
              </a:rPr>
              <a:t>Refrain:</a:t>
            </a:r>
          </a:p>
          <a:p>
            <a:r>
              <a:rPr lang="en-GB" sz="4000" dirty="0"/>
              <a:t>This is my story, this is my song,</a:t>
            </a:r>
          </a:p>
          <a:p>
            <a:r>
              <a:rPr lang="en-GB" sz="4000" dirty="0"/>
              <a:t>praising my Saviour all the day long.</a:t>
            </a:r>
            <a:endParaRPr lang="en-GB" sz="3600" dirty="0"/>
          </a:p>
          <a:p>
            <a:r>
              <a:rPr lang="en-GB" sz="4000" dirty="0"/>
              <a:t>This is my story, this is my song,</a:t>
            </a:r>
          </a:p>
          <a:p>
            <a:r>
              <a:rPr lang="en-GB" sz="4000"/>
              <a:t>praising my Saviour all the day long.</a:t>
            </a:r>
            <a:endParaRPr lang="en-GB" sz="3600" dirty="0"/>
          </a:p>
        </p:txBody>
      </p:sp>
    </p:spTree>
    <p:extLst>
      <p:ext uri="{BB962C8B-B14F-4D97-AF65-F5344CB8AC3E}">
        <p14:creationId xmlns:p14="http://schemas.microsoft.com/office/powerpoint/2010/main" val="394949363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8E771422-BFD2-423B-9C03-108208ABAD79}"/>
              </a:ext>
            </a:extLst>
          </p:cNvPr>
          <p:cNvSpPr>
            <a:spLocks noGrp="1"/>
          </p:cNvSpPr>
          <p:nvPr>
            <p:ph sz="quarter" idx="13"/>
          </p:nvPr>
        </p:nvSpPr>
        <p:spPr>
          <a:xfrm>
            <a:off x="354330" y="1034473"/>
            <a:ext cx="11469807" cy="5500254"/>
          </a:xfrm>
        </p:spPr>
        <p:txBody>
          <a:bodyPr/>
          <a:lstStyle/>
          <a:p>
            <a:r>
              <a:rPr lang="en-GB" sz="2800" dirty="0">
                <a:solidFill>
                  <a:schemeClr val="tx1">
                    <a:lumMod val="75000"/>
                  </a:schemeClr>
                </a:solidFill>
              </a:rPr>
              <a:t>Samuel Anoints David</a:t>
            </a:r>
            <a:endParaRPr lang="en-GB" sz="3600" dirty="0">
              <a:solidFill>
                <a:schemeClr val="tx1">
                  <a:lumMod val="75000"/>
                </a:schemeClr>
              </a:solidFill>
            </a:endParaRPr>
          </a:p>
          <a:p>
            <a:r>
              <a:rPr lang="en-GB" sz="3600" baseline="30000" dirty="0"/>
              <a:t>1</a:t>
            </a:r>
            <a:r>
              <a:rPr lang="en-GB" sz="3600" dirty="0"/>
              <a:t> The Lord said to Samuel, “How long will you mourn for Saul, since I have rejected him as king over Israel? Fill your horn with oil and be on your way; I am sending you to Jesse of Bethlehem. I have chosen one of his sons to be king.” </a:t>
            </a:r>
            <a:r>
              <a:rPr lang="en-GB" sz="3600" baseline="30000" dirty="0"/>
              <a:t>2</a:t>
            </a:r>
            <a:r>
              <a:rPr lang="en-GB" sz="3600" dirty="0"/>
              <a:t> But Samuel said, “How can I go? If Saul hears about it, he will kill me.” The Lord said, “Take a heifer with you and say, ‘I have come to sacrifice to the Lord.’</a:t>
            </a:r>
          </a:p>
        </p:txBody>
      </p:sp>
      <p:sp>
        <p:nvSpPr>
          <p:cNvPr id="5" name="Text Placeholder 4">
            <a:extLst>
              <a:ext uri="{FF2B5EF4-FFF2-40B4-BE49-F238E27FC236}">
                <a16:creationId xmlns:a16="http://schemas.microsoft.com/office/drawing/2014/main" id="{3E870142-74E9-4C54-9650-934A315F877C}"/>
              </a:ext>
            </a:extLst>
          </p:cNvPr>
          <p:cNvSpPr>
            <a:spLocks noGrp="1"/>
          </p:cNvSpPr>
          <p:nvPr>
            <p:ph type="body" sz="quarter" idx="14"/>
          </p:nvPr>
        </p:nvSpPr>
        <p:spPr/>
        <p:txBody>
          <a:bodyPr>
            <a:normAutofit/>
          </a:bodyPr>
          <a:lstStyle/>
          <a:p>
            <a:r>
              <a:rPr lang="en-GB" sz="3600" dirty="0"/>
              <a:t>1 Samuel 16:1-13</a:t>
            </a:r>
            <a:endParaRPr lang="en-US" sz="3600" dirty="0"/>
          </a:p>
        </p:txBody>
      </p:sp>
    </p:spTree>
    <p:extLst>
      <p:ext uri="{BB962C8B-B14F-4D97-AF65-F5344CB8AC3E}">
        <p14:creationId xmlns:p14="http://schemas.microsoft.com/office/powerpoint/2010/main" val="367323217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8E771422-BFD2-423B-9C03-108208ABAD79}"/>
              </a:ext>
            </a:extLst>
          </p:cNvPr>
          <p:cNvSpPr>
            <a:spLocks noGrp="1"/>
          </p:cNvSpPr>
          <p:nvPr>
            <p:ph sz="quarter" idx="13"/>
          </p:nvPr>
        </p:nvSpPr>
        <p:spPr>
          <a:xfrm>
            <a:off x="354330" y="102870"/>
            <a:ext cx="11390630" cy="6431857"/>
          </a:xfrm>
        </p:spPr>
        <p:txBody>
          <a:bodyPr/>
          <a:lstStyle/>
          <a:p>
            <a:r>
              <a:rPr lang="en-US" sz="3600" baseline="30000" dirty="0"/>
              <a:t>3</a:t>
            </a:r>
            <a:r>
              <a:rPr lang="en-GB" sz="3600" dirty="0"/>
              <a:t> Invite Jesse to the sacrifice, and I will show you what to do. You are to anoint for me the one I indicate.” </a:t>
            </a:r>
            <a:r>
              <a:rPr lang="en-GB" sz="3600" baseline="30000" dirty="0"/>
              <a:t>4</a:t>
            </a:r>
            <a:r>
              <a:rPr lang="en-GB" sz="3600" dirty="0"/>
              <a:t> Samuel did what the Lord said. When he arrived at Bethlehem, the elders of the town trembled when they met him. They asked, “Do you come in peace?” </a:t>
            </a:r>
            <a:r>
              <a:rPr lang="en-GB" sz="3600" baseline="30000" dirty="0"/>
              <a:t>5</a:t>
            </a:r>
            <a:r>
              <a:rPr lang="en-GB" sz="3600" dirty="0"/>
              <a:t> Samuel replied, “Yes, in peace; I have come to sacrifice to the Lord. Consecrate yourselves and come to the sacrifice with me.” Then he consecrated Jesse and his sons and invited them to the sacrifice.</a:t>
            </a:r>
          </a:p>
        </p:txBody>
      </p:sp>
    </p:spTree>
    <p:extLst>
      <p:ext uri="{BB962C8B-B14F-4D97-AF65-F5344CB8AC3E}">
        <p14:creationId xmlns:p14="http://schemas.microsoft.com/office/powerpoint/2010/main" val="296301277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8E771422-BFD2-423B-9C03-108208ABAD79}"/>
              </a:ext>
            </a:extLst>
          </p:cNvPr>
          <p:cNvSpPr>
            <a:spLocks noGrp="1"/>
          </p:cNvSpPr>
          <p:nvPr>
            <p:ph sz="quarter" idx="13"/>
          </p:nvPr>
        </p:nvSpPr>
        <p:spPr>
          <a:xfrm>
            <a:off x="354330" y="102870"/>
            <a:ext cx="10828677" cy="6431857"/>
          </a:xfrm>
        </p:spPr>
        <p:txBody>
          <a:bodyPr/>
          <a:lstStyle/>
          <a:p>
            <a:r>
              <a:rPr lang="en-US" sz="3600" baseline="30000" dirty="0"/>
              <a:t>6</a:t>
            </a:r>
            <a:r>
              <a:rPr lang="en-GB" sz="3600" dirty="0"/>
              <a:t> When they arrived, Samuel saw Eliab and thought, “Surely the Lord’s anointed stands here before the Lord.” </a:t>
            </a:r>
            <a:r>
              <a:rPr lang="en-GB" sz="3600" baseline="30000" dirty="0"/>
              <a:t>7</a:t>
            </a:r>
            <a:r>
              <a:rPr lang="en-GB" sz="3600" dirty="0"/>
              <a:t> But the Lord said to Samuel, “Do not consider his appearance or his height, for I have rejected him. The Lord does not look at the things people look at. People look at the outward appearance, but the Lord looks at the heart.” </a:t>
            </a:r>
            <a:r>
              <a:rPr lang="en-GB" sz="3600" baseline="30000" dirty="0"/>
              <a:t>8</a:t>
            </a:r>
            <a:r>
              <a:rPr lang="en-GB" sz="3600" dirty="0"/>
              <a:t> Then Jesse called Abinadab and had him pass in front of Samuel. But Samuel said, “The Lord has not chosen this one either.”</a:t>
            </a:r>
          </a:p>
        </p:txBody>
      </p:sp>
    </p:spTree>
    <p:extLst>
      <p:ext uri="{BB962C8B-B14F-4D97-AF65-F5344CB8AC3E}">
        <p14:creationId xmlns:p14="http://schemas.microsoft.com/office/powerpoint/2010/main" val="230818709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9B0979-D6D6-6088-2E6B-198700F598AF}"/>
            </a:ext>
          </a:extLst>
        </p:cNvPr>
        <p:cNvGrpSpPr/>
        <p:nvPr/>
      </p:nvGrpSpPr>
      <p:grpSpPr>
        <a:xfrm>
          <a:off x="0" y="0"/>
          <a:ext cx="0" cy="0"/>
          <a:chOff x="0" y="0"/>
          <a:chExt cx="0" cy="0"/>
        </a:xfrm>
      </p:grpSpPr>
      <p:sp>
        <p:nvSpPr>
          <p:cNvPr id="4" name="Content Placeholder 3">
            <a:extLst>
              <a:ext uri="{FF2B5EF4-FFF2-40B4-BE49-F238E27FC236}">
                <a16:creationId xmlns:a16="http://schemas.microsoft.com/office/drawing/2014/main" id="{17C6E729-6E9B-33F0-24B0-26DF44D9EE4B}"/>
              </a:ext>
            </a:extLst>
          </p:cNvPr>
          <p:cNvSpPr>
            <a:spLocks noGrp="1"/>
          </p:cNvSpPr>
          <p:nvPr>
            <p:ph sz="quarter" idx="13"/>
          </p:nvPr>
        </p:nvSpPr>
        <p:spPr>
          <a:xfrm>
            <a:off x="354330" y="102870"/>
            <a:ext cx="10828677" cy="6431857"/>
          </a:xfrm>
        </p:spPr>
        <p:txBody>
          <a:bodyPr/>
          <a:lstStyle/>
          <a:p>
            <a:r>
              <a:rPr lang="en-US" sz="3600" baseline="30000" dirty="0"/>
              <a:t>9</a:t>
            </a:r>
            <a:r>
              <a:rPr lang="en-GB" sz="3600" dirty="0"/>
              <a:t> Jesse then had Shammah pass by, but Samuel said, “Nor has the Lord chosen this one.” </a:t>
            </a:r>
            <a:r>
              <a:rPr lang="en-GB" sz="3600" baseline="30000" dirty="0"/>
              <a:t>10</a:t>
            </a:r>
            <a:r>
              <a:rPr lang="en-GB" sz="3600" dirty="0"/>
              <a:t> Jesse had seven of his sons pass before Samuel, but Samuel said to him, “The Lord has not chosen these.” </a:t>
            </a:r>
            <a:r>
              <a:rPr lang="en-GB" sz="3600" baseline="30000" dirty="0"/>
              <a:t>11</a:t>
            </a:r>
            <a:r>
              <a:rPr lang="en-GB" sz="3600" dirty="0"/>
              <a:t> So he asked Jesse, “Are these all the sons you have?” “There is still the youngest,” Jesse answered. “He is tending the sheep.” Samuel said, “Send for him; we will not sit down until he arrives.”</a:t>
            </a:r>
          </a:p>
        </p:txBody>
      </p:sp>
    </p:spTree>
    <p:extLst>
      <p:ext uri="{BB962C8B-B14F-4D97-AF65-F5344CB8AC3E}">
        <p14:creationId xmlns:p14="http://schemas.microsoft.com/office/powerpoint/2010/main" val="40217826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692CBF-AF67-7B03-3172-5E4DEC1E0DC7}"/>
            </a:ext>
          </a:extLst>
        </p:cNvPr>
        <p:cNvGrpSpPr/>
        <p:nvPr/>
      </p:nvGrpSpPr>
      <p:grpSpPr>
        <a:xfrm>
          <a:off x="0" y="0"/>
          <a:ext cx="0" cy="0"/>
          <a:chOff x="0" y="0"/>
          <a:chExt cx="0" cy="0"/>
        </a:xfrm>
      </p:grpSpPr>
      <p:sp>
        <p:nvSpPr>
          <p:cNvPr id="4" name="Content Placeholder 3">
            <a:extLst>
              <a:ext uri="{FF2B5EF4-FFF2-40B4-BE49-F238E27FC236}">
                <a16:creationId xmlns:a16="http://schemas.microsoft.com/office/drawing/2014/main" id="{74295F22-60CA-A75D-B6B0-84A9D777B309}"/>
              </a:ext>
            </a:extLst>
          </p:cNvPr>
          <p:cNvSpPr>
            <a:spLocks noGrp="1"/>
          </p:cNvSpPr>
          <p:nvPr>
            <p:ph sz="quarter" idx="13"/>
          </p:nvPr>
        </p:nvSpPr>
        <p:spPr>
          <a:xfrm>
            <a:off x="354330" y="102870"/>
            <a:ext cx="10828677" cy="6431857"/>
          </a:xfrm>
        </p:spPr>
        <p:txBody>
          <a:bodyPr/>
          <a:lstStyle/>
          <a:p>
            <a:r>
              <a:rPr lang="en-GB" sz="3600" baseline="30000" dirty="0"/>
              <a:t>12</a:t>
            </a:r>
            <a:r>
              <a:rPr lang="en-GB" sz="3600" dirty="0"/>
              <a:t> So he sent for him and had him brought in. He was glowing with health and had a fine appearance and handsome features. Then the Lord said, “Rise and anoint him; this is the one.” </a:t>
            </a:r>
            <a:r>
              <a:rPr lang="en-GB" sz="3600" baseline="30000" dirty="0"/>
              <a:t>13</a:t>
            </a:r>
            <a:r>
              <a:rPr lang="en-GB" sz="3600" dirty="0"/>
              <a:t> So Samuel took the horn of oil and anointed him in the presence of his brothers, and from that day on the Spirit of the Lord came powerfully upon David. Samuel then went to Ramah.</a:t>
            </a:r>
          </a:p>
        </p:txBody>
      </p:sp>
    </p:spTree>
    <p:extLst>
      <p:ext uri="{BB962C8B-B14F-4D97-AF65-F5344CB8AC3E}">
        <p14:creationId xmlns:p14="http://schemas.microsoft.com/office/powerpoint/2010/main" val="225351120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2BFCBB-BED2-A9F4-FD2A-EF4F8AFA304A}"/>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A65A19BE-4741-14C4-1716-9C2AF99ED325}"/>
              </a:ext>
            </a:extLst>
          </p:cNvPr>
          <p:cNvSpPr>
            <a:spLocks noGrp="1"/>
          </p:cNvSpPr>
          <p:nvPr>
            <p:ph sz="quarter" idx="13"/>
          </p:nvPr>
        </p:nvSpPr>
        <p:spPr>
          <a:xfrm>
            <a:off x="1154113" y="354446"/>
            <a:ext cx="9661525" cy="6149109"/>
          </a:xfrm>
        </p:spPr>
        <p:txBody>
          <a:bodyPr>
            <a:noAutofit/>
          </a:bodyPr>
          <a:lstStyle/>
          <a:p>
            <a:r>
              <a:rPr lang="en-GB" dirty="0"/>
              <a:t>Choir Anthem</a:t>
            </a:r>
          </a:p>
        </p:txBody>
      </p:sp>
    </p:spTree>
    <p:extLst>
      <p:ext uri="{BB962C8B-B14F-4D97-AF65-F5344CB8AC3E}">
        <p14:creationId xmlns:p14="http://schemas.microsoft.com/office/powerpoint/2010/main" val="58570264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8E771422-BFD2-423B-9C03-108208ABAD79}"/>
              </a:ext>
            </a:extLst>
          </p:cNvPr>
          <p:cNvSpPr>
            <a:spLocks noGrp="1"/>
          </p:cNvSpPr>
          <p:nvPr>
            <p:ph sz="quarter" idx="13"/>
          </p:nvPr>
        </p:nvSpPr>
        <p:spPr>
          <a:xfrm>
            <a:off x="354331" y="1034473"/>
            <a:ext cx="10737740" cy="5500254"/>
          </a:xfrm>
        </p:spPr>
        <p:txBody>
          <a:bodyPr/>
          <a:lstStyle/>
          <a:p>
            <a:r>
              <a:rPr lang="en-GB" sz="3600" baseline="30000" dirty="0"/>
              <a:t>8</a:t>
            </a:r>
            <a:r>
              <a:rPr lang="en-GB" sz="3600" dirty="0"/>
              <a:t> For once you were darkness, but now in the Lord you are light. Live as children of light - </a:t>
            </a:r>
            <a:r>
              <a:rPr lang="en-GB" sz="3600" baseline="30000" dirty="0"/>
              <a:t>9</a:t>
            </a:r>
            <a:r>
              <a:rPr lang="en-GB" sz="3600" dirty="0"/>
              <a:t> for the fruit of the light is found in all that is good and right and true. </a:t>
            </a:r>
            <a:r>
              <a:rPr lang="en-GB" sz="3600" baseline="30000" dirty="0"/>
              <a:t>10</a:t>
            </a:r>
            <a:r>
              <a:rPr lang="en-GB" sz="3600" dirty="0"/>
              <a:t> Try to find out what is pleasing to the Lord. </a:t>
            </a:r>
            <a:r>
              <a:rPr lang="en-GB" sz="3600" baseline="30000" dirty="0"/>
              <a:t>11</a:t>
            </a:r>
            <a:r>
              <a:rPr lang="en-GB" sz="3600" dirty="0"/>
              <a:t> Take no part in the unfruitful works of darkness, but instead expose them. </a:t>
            </a:r>
            <a:r>
              <a:rPr lang="en-GB" sz="3600" baseline="30000" dirty="0"/>
              <a:t>12</a:t>
            </a:r>
            <a:r>
              <a:rPr lang="en-GB" sz="3600" dirty="0"/>
              <a:t> For it is shameful even to mention what such people do secretly; </a:t>
            </a:r>
          </a:p>
        </p:txBody>
      </p:sp>
      <p:sp>
        <p:nvSpPr>
          <p:cNvPr id="5" name="Text Placeholder 4">
            <a:extLst>
              <a:ext uri="{FF2B5EF4-FFF2-40B4-BE49-F238E27FC236}">
                <a16:creationId xmlns:a16="http://schemas.microsoft.com/office/drawing/2014/main" id="{3E870142-74E9-4C54-9650-934A315F877C}"/>
              </a:ext>
            </a:extLst>
          </p:cNvPr>
          <p:cNvSpPr>
            <a:spLocks noGrp="1"/>
          </p:cNvSpPr>
          <p:nvPr>
            <p:ph type="body" sz="quarter" idx="14"/>
          </p:nvPr>
        </p:nvSpPr>
        <p:spPr/>
        <p:txBody>
          <a:bodyPr>
            <a:normAutofit/>
          </a:bodyPr>
          <a:lstStyle/>
          <a:p>
            <a:r>
              <a:rPr lang="en-GB" sz="3600" dirty="0"/>
              <a:t>Ephesians 5:8-14</a:t>
            </a:r>
            <a:endParaRPr lang="en-US" sz="3600" dirty="0"/>
          </a:p>
        </p:txBody>
      </p:sp>
    </p:spTree>
    <p:extLst>
      <p:ext uri="{BB962C8B-B14F-4D97-AF65-F5344CB8AC3E}">
        <p14:creationId xmlns:p14="http://schemas.microsoft.com/office/powerpoint/2010/main" val="30100964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8E771422-BFD2-423B-9C03-108208ABAD79}"/>
              </a:ext>
            </a:extLst>
          </p:cNvPr>
          <p:cNvSpPr>
            <a:spLocks noGrp="1"/>
          </p:cNvSpPr>
          <p:nvPr>
            <p:ph sz="quarter" idx="13"/>
          </p:nvPr>
        </p:nvSpPr>
        <p:spPr>
          <a:xfrm>
            <a:off x="354330" y="102870"/>
            <a:ext cx="10429627" cy="6431857"/>
          </a:xfrm>
        </p:spPr>
        <p:txBody>
          <a:bodyPr/>
          <a:lstStyle/>
          <a:p>
            <a:r>
              <a:rPr lang="en-GB" sz="3600" baseline="30000" dirty="0"/>
              <a:t>13</a:t>
            </a:r>
            <a:r>
              <a:rPr lang="en-GB" sz="3600" dirty="0"/>
              <a:t> but everything exposed by the light becomes visible, </a:t>
            </a:r>
            <a:r>
              <a:rPr lang="en-GB" sz="3600" baseline="30000" dirty="0"/>
              <a:t>14</a:t>
            </a:r>
            <a:r>
              <a:rPr lang="en-GB" sz="3600" dirty="0"/>
              <a:t> for everything that becomes visible is light. Therefore it says, </a:t>
            </a:r>
          </a:p>
          <a:p>
            <a:endParaRPr lang="en-GB" sz="3600" dirty="0"/>
          </a:p>
          <a:p>
            <a:r>
              <a:rPr lang="en-GB" sz="3600" dirty="0"/>
              <a:t>	‘Sleeper, awake!</a:t>
            </a:r>
          </a:p>
          <a:p>
            <a:r>
              <a:rPr lang="en-GB" sz="3600" dirty="0"/>
              <a:t>    Rise from the dead, </a:t>
            </a:r>
          </a:p>
          <a:p>
            <a:r>
              <a:rPr lang="en-GB" sz="3600" dirty="0"/>
              <a:t>	and Christ will shine on you.’</a:t>
            </a:r>
          </a:p>
        </p:txBody>
      </p:sp>
    </p:spTree>
    <p:extLst>
      <p:ext uri="{BB962C8B-B14F-4D97-AF65-F5344CB8AC3E}">
        <p14:creationId xmlns:p14="http://schemas.microsoft.com/office/powerpoint/2010/main" val="93623981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64761AA-C212-CA09-7EF0-8E58F189288C}"/>
              </a:ext>
            </a:extLst>
          </p:cNvPr>
          <p:cNvSpPr>
            <a:spLocks noGrp="1"/>
          </p:cNvSpPr>
          <p:nvPr>
            <p:ph sz="quarter" idx="13"/>
          </p:nvPr>
        </p:nvSpPr>
        <p:spPr/>
        <p:txBody>
          <a:bodyPr/>
          <a:lstStyle/>
          <a:p>
            <a:r>
              <a:rPr lang="en-GB" sz="3600" baseline="30000" dirty="0"/>
              <a:t>1</a:t>
            </a:r>
            <a:r>
              <a:rPr lang="en-GB" sz="3600" dirty="0"/>
              <a:t> Just as I am, without one plea</a:t>
            </a:r>
          </a:p>
          <a:p>
            <a:r>
              <a:rPr lang="en-GB" sz="3600" dirty="0"/>
              <a:t>but that thy blood was shed for me, </a:t>
            </a:r>
          </a:p>
          <a:p>
            <a:r>
              <a:rPr lang="en-GB" sz="3600" dirty="0"/>
              <a:t>and that thou </a:t>
            </a:r>
            <a:r>
              <a:rPr lang="en-GB" sz="3600" dirty="0" err="1"/>
              <a:t>bidst</a:t>
            </a:r>
            <a:r>
              <a:rPr lang="en-GB" sz="3600" dirty="0"/>
              <a:t> me come to thee, </a:t>
            </a:r>
          </a:p>
          <a:p>
            <a:r>
              <a:rPr lang="en-GB" sz="3600" dirty="0"/>
              <a:t>O Lamb of God, I come. </a:t>
            </a:r>
          </a:p>
          <a:p>
            <a:endParaRPr lang="en-GB" sz="3600" dirty="0"/>
          </a:p>
          <a:p>
            <a:r>
              <a:rPr lang="en-GB" sz="3600" baseline="30000" dirty="0"/>
              <a:t>2</a:t>
            </a:r>
            <a:r>
              <a:rPr lang="en-GB" sz="3600" dirty="0"/>
              <a:t> Just as I am, though tossed about</a:t>
            </a:r>
          </a:p>
          <a:p>
            <a:r>
              <a:rPr lang="en-GB" sz="3600" dirty="0"/>
              <a:t>with many a conflict, many a doubt,</a:t>
            </a:r>
          </a:p>
          <a:p>
            <a:r>
              <a:rPr lang="en-GB" sz="3600" dirty="0" err="1"/>
              <a:t>fightings</a:t>
            </a:r>
            <a:r>
              <a:rPr lang="en-GB" sz="3600" dirty="0"/>
              <a:t> and fears within, without,</a:t>
            </a:r>
          </a:p>
          <a:p>
            <a:r>
              <a:rPr lang="en-GB" sz="3600" dirty="0"/>
              <a:t>O Lamb of God, I come.</a:t>
            </a:r>
          </a:p>
        </p:txBody>
      </p:sp>
      <p:sp>
        <p:nvSpPr>
          <p:cNvPr id="4" name="Text Placeholder 3">
            <a:extLst>
              <a:ext uri="{FF2B5EF4-FFF2-40B4-BE49-F238E27FC236}">
                <a16:creationId xmlns:a16="http://schemas.microsoft.com/office/drawing/2014/main" id="{39F60C5D-9E94-E33A-AC21-8F28DFE10A5D}"/>
              </a:ext>
            </a:extLst>
          </p:cNvPr>
          <p:cNvSpPr>
            <a:spLocks noGrp="1"/>
          </p:cNvSpPr>
          <p:nvPr>
            <p:ph type="body" sz="quarter" idx="14"/>
          </p:nvPr>
        </p:nvSpPr>
        <p:spPr/>
        <p:txBody>
          <a:bodyPr/>
          <a:lstStyle/>
          <a:p>
            <a:r>
              <a:rPr lang="en-GB" dirty="0"/>
              <a:t>Hymn 364 Just as I am</a:t>
            </a:r>
          </a:p>
        </p:txBody>
      </p:sp>
    </p:spTree>
    <p:extLst>
      <p:ext uri="{BB962C8B-B14F-4D97-AF65-F5344CB8AC3E}">
        <p14:creationId xmlns:p14="http://schemas.microsoft.com/office/powerpoint/2010/main" val="62835084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E518FB75-4B12-B3A1-21F7-7F791296E533}"/>
              </a:ext>
            </a:extLst>
          </p:cNvPr>
          <p:cNvSpPr>
            <a:spLocks noGrp="1"/>
          </p:cNvSpPr>
          <p:nvPr>
            <p:ph sz="quarter" idx="13"/>
          </p:nvPr>
        </p:nvSpPr>
        <p:spPr/>
        <p:txBody>
          <a:bodyPr/>
          <a:lstStyle/>
          <a:p>
            <a:r>
              <a:rPr lang="en-GB" sz="3600" baseline="30000" dirty="0"/>
              <a:t>3</a:t>
            </a:r>
            <a:r>
              <a:rPr lang="en-GB" sz="3600" dirty="0"/>
              <a:t> Just as I am, poor, wretched, blind;</a:t>
            </a:r>
          </a:p>
          <a:p>
            <a:r>
              <a:rPr lang="en-GB" sz="3600" dirty="0"/>
              <a:t>sight, riches, healing of the mind,</a:t>
            </a:r>
          </a:p>
          <a:p>
            <a:r>
              <a:rPr lang="en-GB" sz="3600" dirty="0"/>
              <a:t>yea, all I need, in thee to find,</a:t>
            </a:r>
          </a:p>
          <a:p>
            <a:r>
              <a:rPr lang="en-GB" sz="3600" dirty="0"/>
              <a:t>O Lamb of God, I come.</a:t>
            </a:r>
          </a:p>
          <a:p>
            <a:endParaRPr lang="en-GB" sz="3600" dirty="0"/>
          </a:p>
          <a:p>
            <a:r>
              <a:rPr lang="en-GB" sz="3600" baseline="30000" dirty="0"/>
              <a:t>4</a:t>
            </a:r>
            <a:r>
              <a:rPr lang="en-GB" sz="3600" dirty="0"/>
              <a:t> Just as I am, thou wilt receive, .</a:t>
            </a:r>
          </a:p>
          <a:p>
            <a:r>
              <a:rPr lang="en-GB" sz="3600" dirty="0"/>
              <a:t>wilt welcome, pardon, cleanse, relieve,</a:t>
            </a:r>
          </a:p>
          <a:p>
            <a:r>
              <a:rPr lang="en-GB" sz="3600" dirty="0"/>
              <a:t>because thy promise I believe,</a:t>
            </a:r>
          </a:p>
          <a:p>
            <a:r>
              <a:rPr lang="en-GB" sz="3600" dirty="0"/>
              <a:t>O Lamb of God, I come. </a:t>
            </a:r>
          </a:p>
        </p:txBody>
      </p:sp>
    </p:spTree>
    <p:extLst>
      <p:ext uri="{BB962C8B-B14F-4D97-AF65-F5344CB8AC3E}">
        <p14:creationId xmlns:p14="http://schemas.microsoft.com/office/powerpoint/2010/main" val="341778534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E518FB75-4B12-B3A1-21F7-7F791296E533}"/>
              </a:ext>
            </a:extLst>
          </p:cNvPr>
          <p:cNvSpPr>
            <a:spLocks noGrp="1"/>
          </p:cNvSpPr>
          <p:nvPr>
            <p:ph sz="quarter" idx="13"/>
          </p:nvPr>
        </p:nvSpPr>
        <p:spPr>
          <a:xfrm>
            <a:off x="868217" y="117764"/>
            <a:ext cx="10803830" cy="6622472"/>
          </a:xfrm>
        </p:spPr>
        <p:txBody>
          <a:bodyPr/>
          <a:lstStyle/>
          <a:p>
            <a:r>
              <a:rPr lang="en-GB" sz="3600" baseline="30000" dirty="0"/>
              <a:t>5</a:t>
            </a:r>
            <a:r>
              <a:rPr lang="en-GB" sz="3600" dirty="0"/>
              <a:t> Just as I am, thy love unknown</a:t>
            </a:r>
          </a:p>
          <a:p>
            <a:r>
              <a:rPr lang="en-GB" sz="3600" dirty="0"/>
              <a:t>has broken every barrier down;</a:t>
            </a:r>
          </a:p>
          <a:p>
            <a:r>
              <a:rPr lang="en-GB" sz="3600" dirty="0"/>
              <a:t>now to be thine, yea, thine alone,</a:t>
            </a:r>
          </a:p>
          <a:p>
            <a:r>
              <a:rPr lang="en-GB" sz="3600" dirty="0"/>
              <a:t>O Lamb of God, I come.</a:t>
            </a:r>
          </a:p>
          <a:p>
            <a:endParaRPr lang="en-GB" sz="3600" dirty="0"/>
          </a:p>
          <a:p>
            <a:r>
              <a:rPr lang="en-GB" sz="3600" baseline="30000" dirty="0"/>
              <a:t>6</a:t>
            </a:r>
            <a:r>
              <a:rPr lang="en-GB" sz="3600" dirty="0"/>
              <a:t> Just as I am, of that free love</a:t>
            </a:r>
          </a:p>
          <a:p>
            <a:r>
              <a:rPr lang="en-GB" sz="3600" dirty="0"/>
              <a:t>the breadth, length, depth and height to prove,</a:t>
            </a:r>
          </a:p>
          <a:p>
            <a:r>
              <a:rPr lang="en-GB" sz="3600" dirty="0"/>
              <a:t>here for a season, then above,</a:t>
            </a:r>
          </a:p>
          <a:p>
            <a:r>
              <a:rPr lang="en-GB" sz="3600" dirty="0"/>
              <a:t>O Lamb of God, I come.</a:t>
            </a:r>
          </a:p>
        </p:txBody>
      </p:sp>
    </p:spTree>
    <p:extLst>
      <p:ext uri="{BB962C8B-B14F-4D97-AF65-F5344CB8AC3E}">
        <p14:creationId xmlns:p14="http://schemas.microsoft.com/office/powerpoint/2010/main" val="354802169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7B631C-1D37-58E9-DC49-D21B99422CBF}"/>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75137B58-0678-2C84-5D87-C740BF71506C}"/>
              </a:ext>
            </a:extLst>
          </p:cNvPr>
          <p:cNvSpPr>
            <a:spLocks noGrp="1"/>
          </p:cNvSpPr>
          <p:nvPr>
            <p:ph sz="quarter" idx="13"/>
          </p:nvPr>
        </p:nvSpPr>
        <p:spPr>
          <a:xfrm>
            <a:off x="1154113" y="354446"/>
            <a:ext cx="9661525" cy="6149109"/>
          </a:xfrm>
        </p:spPr>
        <p:txBody>
          <a:bodyPr>
            <a:noAutofit/>
          </a:bodyPr>
          <a:lstStyle/>
          <a:p>
            <a:r>
              <a:rPr lang="en-GB" dirty="0"/>
              <a:t>Sermon</a:t>
            </a:r>
          </a:p>
        </p:txBody>
      </p:sp>
    </p:spTree>
    <p:extLst>
      <p:ext uri="{BB962C8B-B14F-4D97-AF65-F5344CB8AC3E}">
        <p14:creationId xmlns:p14="http://schemas.microsoft.com/office/powerpoint/2010/main" val="57476657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64761AA-C212-CA09-7EF0-8E58F189288C}"/>
              </a:ext>
            </a:extLst>
          </p:cNvPr>
          <p:cNvSpPr>
            <a:spLocks noGrp="1"/>
          </p:cNvSpPr>
          <p:nvPr>
            <p:ph sz="quarter" idx="13"/>
          </p:nvPr>
        </p:nvSpPr>
        <p:spPr/>
        <p:txBody>
          <a:bodyPr/>
          <a:lstStyle/>
          <a:p>
            <a:r>
              <a:rPr lang="en-GB" baseline="30000" dirty="0"/>
              <a:t>1</a:t>
            </a:r>
            <a:r>
              <a:rPr lang="en-GB" dirty="0"/>
              <a:t> As the deer pants for the water</a:t>
            </a:r>
          </a:p>
          <a:p>
            <a:r>
              <a:rPr lang="en-GB" dirty="0"/>
              <a:t>So my soul longs after you</a:t>
            </a:r>
          </a:p>
          <a:p>
            <a:r>
              <a:rPr lang="en-GB" dirty="0"/>
              <a:t>You alone are my hearts desire</a:t>
            </a:r>
          </a:p>
          <a:p>
            <a:r>
              <a:rPr lang="en-GB" dirty="0"/>
              <a:t>And I long to worship you</a:t>
            </a:r>
          </a:p>
          <a:p>
            <a:r>
              <a:rPr lang="en-GB" dirty="0"/>
              <a:t>		You alone are my strength, my shield</a:t>
            </a:r>
          </a:p>
          <a:p>
            <a:r>
              <a:rPr lang="en-GB" dirty="0"/>
              <a:t>		To you alone may my spirit yield</a:t>
            </a:r>
          </a:p>
          <a:p>
            <a:r>
              <a:rPr lang="en-GB" dirty="0"/>
              <a:t>		You alone are my heart’s desire</a:t>
            </a:r>
          </a:p>
          <a:p>
            <a:r>
              <a:rPr lang="en-GB" dirty="0"/>
              <a:t>		And I long to worship you</a:t>
            </a:r>
          </a:p>
        </p:txBody>
      </p:sp>
      <p:sp>
        <p:nvSpPr>
          <p:cNvPr id="4" name="Text Placeholder 3">
            <a:extLst>
              <a:ext uri="{FF2B5EF4-FFF2-40B4-BE49-F238E27FC236}">
                <a16:creationId xmlns:a16="http://schemas.microsoft.com/office/drawing/2014/main" id="{39F60C5D-9E94-E33A-AC21-8F28DFE10A5D}"/>
              </a:ext>
            </a:extLst>
          </p:cNvPr>
          <p:cNvSpPr>
            <a:spLocks noGrp="1"/>
          </p:cNvSpPr>
          <p:nvPr>
            <p:ph type="body" sz="quarter" idx="14"/>
          </p:nvPr>
        </p:nvSpPr>
        <p:spPr/>
        <p:txBody>
          <a:bodyPr/>
          <a:lstStyle/>
          <a:p>
            <a:r>
              <a:rPr lang="en-GB" dirty="0"/>
              <a:t>Hymn 550 As the deer pants for the water</a:t>
            </a:r>
          </a:p>
        </p:txBody>
      </p:sp>
    </p:spTree>
    <p:extLst>
      <p:ext uri="{BB962C8B-B14F-4D97-AF65-F5344CB8AC3E}">
        <p14:creationId xmlns:p14="http://schemas.microsoft.com/office/powerpoint/2010/main" val="369040922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EA669522-2877-9E79-06E1-1DEC2ECC8C59}"/>
              </a:ext>
            </a:extLst>
          </p:cNvPr>
          <p:cNvSpPr>
            <a:spLocks noGrp="1"/>
          </p:cNvSpPr>
          <p:nvPr>
            <p:ph sz="quarter" idx="13"/>
          </p:nvPr>
        </p:nvSpPr>
        <p:spPr/>
        <p:txBody>
          <a:bodyPr/>
          <a:lstStyle/>
          <a:p>
            <a:r>
              <a:rPr lang="en-GB" sz="3600" baseline="30000" dirty="0"/>
              <a:t>2</a:t>
            </a:r>
            <a:r>
              <a:rPr lang="en-GB" sz="3600" dirty="0"/>
              <a:t> I want you more than gold or silver</a:t>
            </a:r>
          </a:p>
          <a:p>
            <a:r>
              <a:rPr lang="en-GB" sz="3600" dirty="0"/>
              <a:t>Only you can satisfy</a:t>
            </a:r>
          </a:p>
          <a:p>
            <a:r>
              <a:rPr lang="en-GB" sz="3600" dirty="0"/>
              <a:t>You alone are the real joy giver</a:t>
            </a:r>
          </a:p>
          <a:p>
            <a:r>
              <a:rPr lang="en-GB" sz="3600" dirty="0"/>
              <a:t>And the apple of my eye</a:t>
            </a:r>
          </a:p>
          <a:p>
            <a:endParaRPr lang="en-GB" sz="3600" dirty="0"/>
          </a:p>
          <a:p>
            <a:r>
              <a:rPr lang="en-GB" sz="3600" dirty="0"/>
              <a:t>		You alone are my strength, my shield</a:t>
            </a:r>
          </a:p>
          <a:p>
            <a:r>
              <a:rPr lang="en-GB" sz="3600" dirty="0"/>
              <a:t>		To you alone may my spirit yield</a:t>
            </a:r>
          </a:p>
          <a:p>
            <a:r>
              <a:rPr lang="en-GB" sz="3600" dirty="0"/>
              <a:t>		You alone are my heart’s desire</a:t>
            </a:r>
          </a:p>
          <a:p>
            <a:r>
              <a:rPr lang="en-GB" sz="3600" dirty="0"/>
              <a:t>		And I long to worship you</a:t>
            </a:r>
          </a:p>
        </p:txBody>
      </p:sp>
    </p:spTree>
    <p:extLst>
      <p:ext uri="{BB962C8B-B14F-4D97-AF65-F5344CB8AC3E}">
        <p14:creationId xmlns:p14="http://schemas.microsoft.com/office/powerpoint/2010/main" val="409213046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EA669522-2877-9E79-06E1-1DEC2ECC8C59}"/>
              </a:ext>
            </a:extLst>
          </p:cNvPr>
          <p:cNvSpPr>
            <a:spLocks noGrp="1"/>
          </p:cNvSpPr>
          <p:nvPr>
            <p:ph sz="quarter" idx="13"/>
          </p:nvPr>
        </p:nvSpPr>
        <p:spPr/>
        <p:txBody>
          <a:bodyPr/>
          <a:lstStyle/>
          <a:p>
            <a:r>
              <a:rPr lang="en-GB" sz="3600" baseline="30000" dirty="0"/>
              <a:t>3</a:t>
            </a:r>
            <a:r>
              <a:rPr lang="en-GB" sz="3600" dirty="0"/>
              <a:t> You’re my friend and you are my brother</a:t>
            </a:r>
          </a:p>
          <a:p>
            <a:r>
              <a:rPr lang="en-GB" sz="3600" dirty="0"/>
              <a:t>Even though you are king</a:t>
            </a:r>
          </a:p>
          <a:p>
            <a:r>
              <a:rPr lang="en-GB" sz="3600" dirty="0"/>
              <a:t>I love you more than any other</a:t>
            </a:r>
          </a:p>
          <a:p>
            <a:r>
              <a:rPr lang="en-GB" sz="3600" dirty="0"/>
              <a:t>So much more than anything.</a:t>
            </a:r>
          </a:p>
          <a:p>
            <a:endParaRPr lang="en-GB" sz="3600" dirty="0"/>
          </a:p>
          <a:p>
            <a:r>
              <a:rPr lang="en-GB" sz="3600" dirty="0"/>
              <a:t>		You alone are my strength, my shield</a:t>
            </a:r>
          </a:p>
          <a:p>
            <a:r>
              <a:rPr lang="en-GB" sz="3600" dirty="0"/>
              <a:t>		To you alone may my spirit yield</a:t>
            </a:r>
          </a:p>
          <a:p>
            <a:r>
              <a:rPr lang="en-GB" sz="3600" dirty="0"/>
              <a:t>		You alone are my heart’s desire</a:t>
            </a:r>
          </a:p>
          <a:p>
            <a:r>
              <a:rPr lang="en-GB" sz="3600" dirty="0"/>
              <a:t>		And I long to worship you</a:t>
            </a:r>
          </a:p>
        </p:txBody>
      </p:sp>
    </p:spTree>
    <p:extLst>
      <p:ext uri="{BB962C8B-B14F-4D97-AF65-F5344CB8AC3E}">
        <p14:creationId xmlns:p14="http://schemas.microsoft.com/office/powerpoint/2010/main" val="394516227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59A985-840E-299B-F84B-C4FC7931758D}"/>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D665487-FE9C-A0F3-1CBC-655B2CAD39BA}"/>
              </a:ext>
            </a:extLst>
          </p:cNvPr>
          <p:cNvSpPr>
            <a:spLocks noGrp="1"/>
          </p:cNvSpPr>
          <p:nvPr>
            <p:ph sz="quarter" idx="13"/>
          </p:nvPr>
        </p:nvSpPr>
        <p:spPr>
          <a:xfrm>
            <a:off x="1154113" y="354446"/>
            <a:ext cx="9661525" cy="6149109"/>
          </a:xfrm>
        </p:spPr>
        <p:txBody>
          <a:bodyPr>
            <a:noAutofit/>
          </a:bodyPr>
          <a:lstStyle/>
          <a:p>
            <a:r>
              <a:rPr lang="en-GB" dirty="0"/>
              <a:t>Prayers of Thanksgiving and Intercession</a:t>
            </a:r>
          </a:p>
          <a:p>
            <a:r>
              <a:rPr lang="en-GB" dirty="0"/>
              <a:t>Blessing the Offertory</a:t>
            </a:r>
          </a:p>
          <a:p>
            <a:r>
              <a:rPr lang="en-GB" dirty="0"/>
              <a:t>The Lord’s Prayer</a:t>
            </a:r>
          </a:p>
        </p:txBody>
      </p:sp>
    </p:spTree>
    <p:extLst>
      <p:ext uri="{BB962C8B-B14F-4D97-AF65-F5344CB8AC3E}">
        <p14:creationId xmlns:p14="http://schemas.microsoft.com/office/powerpoint/2010/main" val="51654130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64761AA-C212-CA09-7EF0-8E58F189288C}"/>
              </a:ext>
            </a:extLst>
          </p:cNvPr>
          <p:cNvSpPr>
            <a:spLocks noGrp="1"/>
          </p:cNvSpPr>
          <p:nvPr>
            <p:ph sz="quarter" idx="13"/>
          </p:nvPr>
        </p:nvSpPr>
        <p:spPr>
          <a:xfrm>
            <a:off x="1171575" y="1034473"/>
            <a:ext cx="9715500" cy="5500254"/>
          </a:xfrm>
        </p:spPr>
        <p:txBody>
          <a:bodyPr/>
          <a:lstStyle/>
          <a:p>
            <a:r>
              <a:rPr lang="en-GB" sz="4000" baseline="30000" dirty="0"/>
              <a:t>1 </a:t>
            </a:r>
            <a:r>
              <a:rPr lang="en-GB" sz="4000" dirty="0"/>
              <a:t>Lord, for the years your love has kept and guided,</a:t>
            </a:r>
          </a:p>
          <a:p>
            <a:r>
              <a:rPr lang="en-GB" sz="4000" dirty="0"/>
              <a:t>urged and inspired us, cheered us on our way,</a:t>
            </a:r>
          </a:p>
          <a:p>
            <a:r>
              <a:rPr lang="en-GB" sz="4000" dirty="0"/>
              <a:t>sought us and saved us, pardoned and provided:</a:t>
            </a:r>
          </a:p>
          <a:p>
            <a:r>
              <a:rPr lang="en-GB" sz="4000" dirty="0"/>
              <a:t>Lord of the years, we bring our thanks today.</a:t>
            </a:r>
          </a:p>
        </p:txBody>
      </p:sp>
      <p:sp>
        <p:nvSpPr>
          <p:cNvPr id="4" name="Text Placeholder 3">
            <a:extLst>
              <a:ext uri="{FF2B5EF4-FFF2-40B4-BE49-F238E27FC236}">
                <a16:creationId xmlns:a16="http://schemas.microsoft.com/office/drawing/2014/main" id="{39F60C5D-9E94-E33A-AC21-8F28DFE10A5D}"/>
              </a:ext>
            </a:extLst>
          </p:cNvPr>
          <p:cNvSpPr>
            <a:spLocks noGrp="1"/>
          </p:cNvSpPr>
          <p:nvPr>
            <p:ph type="body" sz="quarter" idx="14"/>
          </p:nvPr>
        </p:nvSpPr>
        <p:spPr/>
        <p:txBody>
          <a:bodyPr/>
          <a:lstStyle/>
          <a:p>
            <a:r>
              <a:rPr lang="en-GB" dirty="0"/>
              <a:t>Hymn 603 Lord, for the years</a:t>
            </a:r>
          </a:p>
        </p:txBody>
      </p:sp>
    </p:spTree>
    <p:extLst>
      <p:ext uri="{BB962C8B-B14F-4D97-AF65-F5344CB8AC3E}">
        <p14:creationId xmlns:p14="http://schemas.microsoft.com/office/powerpoint/2010/main" val="210564735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E518FB75-4B12-B3A1-21F7-7F791296E533}"/>
              </a:ext>
            </a:extLst>
          </p:cNvPr>
          <p:cNvSpPr>
            <a:spLocks noGrp="1"/>
          </p:cNvSpPr>
          <p:nvPr>
            <p:ph sz="quarter" idx="13"/>
          </p:nvPr>
        </p:nvSpPr>
        <p:spPr>
          <a:xfrm>
            <a:off x="868217" y="752764"/>
            <a:ext cx="10261746" cy="5352473"/>
          </a:xfrm>
        </p:spPr>
        <p:txBody>
          <a:bodyPr/>
          <a:lstStyle/>
          <a:p>
            <a:pPr>
              <a:spcBef>
                <a:spcPts val="0"/>
              </a:spcBef>
              <a:spcAft>
                <a:spcPts val="1200"/>
              </a:spcAft>
            </a:pPr>
            <a:r>
              <a:rPr lang="en-GB" baseline="30000" dirty="0"/>
              <a:t>2</a:t>
            </a:r>
            <a:r>
              <a:rPr lang="en-GB" dirty="0"/>
              <a:t> </a:t>
            </a:r>
            <a:r>
              <a:rPr lang="en-GB" sz="4000" dirty="0"/>
              <a:t>Lord, for that word, the word of life which fires us,</a:t>
            </a:r>
          </a:p>
          <a:p>
            <a:pPr>
              <a:spcBef>
                <a:spcPts val="0"/>
              </a:spcBef>
              <a:spcAft>
                <a:spcPts val="1200"/>
              </a:spcAft>
            </a:pPr>
            <a:r>
              <a:rPr lang="en-GB" sz="4000" dirty="0"/>
              <a:t>speaks to our hearts and sets our souls ablaze,</a:t>
            </a:r>
          </a:p>
          <a:p>
            <a:pPr>
              <a:spcBef>
                <a:spcPts val="0"/>
              </a:spcBef>
              <a:spcAft>
                <a:spcPts val="1200"/>
              </a:spcAft>
            </a:pPr>
            <a:r>
              <a:rPr lang="en-GB" sz="4000" dirty="0"/>
              <a:t>teaches and trains, rebukes us and inspires us:</a:t>
            </a:r>
          </a:p>
          <a:p>
            <a:pPr>
              <a:spcBef>
                <a:spcPts val="0"/>
              </a:spcBef>
              <a:spcAft>
                <a:spcPts val="1200"/>
              </a:spcAft>
            </a:pPr>
            <a:r>
              <a:rPr lang="en-GB" sz="4000" dirty="0"/>
              <a:t>Lord of the word, receive your people’s praise.</a:t>
            </a:r>
          </a:p>
        </p:txBody>
      </p:sp>
    </p:spTree>
    <p:extLst>
      <p:ext uri="{BB962C8B-B14F-4D97-AF65-F5344CB8AC3E}">
        <p14:creationId xmlns:p14="http://schemas.microsoft.com/office/powerpoint/2010/main" val="328587452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5A285C-B2FB-7DBE-01D5-D9C3BC2509B8}"/>
            </a:ext>
          </a:extLst>
        </p:cNvPr>
        <p:cNvGrpSpPr/>
        <p:nvPr/>
      </p:nvGrpSpPr>
      <p:grpSpPr>
        <a:xfrm>
          <a:off x="0" y="0"/>
          <a:ext cx="0" cy="0"/>
          <a:chOff x="0" y="0"/>
          <a:chExt cx="0" cy="0"/>
        </a:xfrm>
      </p:grpSpPr>
      <p:sp>
        <p:nvSpPr>
          <p:cNvPr id="4" name="Content Placeholder 3">
            <a:extLst>
              <a:ext uri="{FF2B5EF4-FFF2-40B4-BE49-F238E27FC236}">
                <a16:creationId xmlns:a16="http://schemas.microsoft.com/office/drawing/2014/main" id="{F3151B7C-51D7-64E4-667B-558204C87A44}"/>
              </a:ext>
            </a:extLst>
          </p:cNvPr>
          <p:cNvSpPr>
            <a:spLocks noGrp="1"/>
          </p:cNvSpPr>
          <p:nvPr>
            <p:ph sz="quarter" idx="13"/>
          </p:nvPr>
        </p:nvSpPr>
        <p:spPr>
          <a:xfrm>
            <a:off x="868217" y="752764"/>
            <a:ext cx="10261746" cy="5352473"/>
          </a:xfrm>
        </p:spPr>
        <p:txBody>
          <a:bodyPr/>
          <a:lstStyle/>
          <a:p>
            <a:pPr>
              <a:spcBef>
                <a:spcPts val="0"/>
              </a:spcBef>
              <a:spcAft>
                <a:spcPts val="1200"/>
              </a:spcAft>
            </a:pPr>
            <a:r>
              <a:rPr lang="en-GB" baseline="30000" dirty="0"/>
              <a:t>3</a:t>
            </a:r>
            <a:r>
              <a:rPr lang="en-GB" dirty="0"/>
              <a:t> </a:t>
            </a:r>
            <a:r>
              <a:rPr lang="en-GB" sz="4000" dirty="0"/>
              <a:t>Lord, for our land in this our generation,</a:t>
            </a:r>
          </a:p>
          <a:p>
            <a:pPr>
              <a:spcBef>
                <a:spcPts val="0"/>
              </a:spcBef>
              <a:spcAft>
                <a:spcPts val="1200"/>
              </a:spcAft>
            </a:pPr>
            <a:r>
              <a:rPr lang="en-GB" sz="4000" dirty="0"/>
              <a:t>spirits oppressed by pleasure, wealth and care:</a:t>
            </a:r>
          </a:p>
          <a:p>
            <a:pPr>
              <a:spcBef>
                <a:spcPts val="0"/>
              </a:spcBef>
              <a:spcAft>
                <a:spcPts val="1200"/>
              </a:spcAft>
            </a:pPr>
            <a:r>
              <a:rPr lang="en-GB" sz="4000" dirty="0"/>
              <a:t>for young and old, for commonwealth and nation,</a:t>
            </a:r>
          </a:p>
          <a:p>
            <a:pPr>
              <a:spcBef>
                <a:spcPts val="0"/>
              </a:spcBef>
              <a:spcAft>
                <a:spcPts val="1200"/>
              </a:spcAft>
            </a:pPr>
            <a:r>
              <a:rPr lang="en-GB" sz="4000" dirty="0"/>
              <a:t>Lord of our land, be pleased to hear our prayer.</a:t>
            </a:r>
          </a:p>
        </p:txBody>
      </p:sp>
    </p:spTree>
    <p:extLst>
      <p:ext uri="{BB962C8B-B14F-4D97-AF65-F5344CB8AC3E}">
        <p14:creationId xmlns:p14="http://schemas.microsoft.com/office/powerpoint/2010/main" val="309374377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222450-E22D-84D5-0128-39CAD71B6679}"/>
            </a:ext>
          </a:extLst>
        </p:cNvPr>
        <p:cNvGrpSpPr/>
        <p:nvPr/>
      </p:nvGrpSpPr>
      <p:grpSpPr>
        <a:xfrm>
          <a:off x="0" y="0"/>
          <a:ext cx="0" cy="0"/>
          <a:chOff x="0" y="0"/>
          <a:chExt cx="0" cy="0"/>
        </a:xfrm>
      </p:grpSpPr>
      <p:sp>
        <p:nvSpPr>
          <p:cNvPr id="4" name="Content Placeholder 3">
            <a:extLst>
              <a:ext uri="{FF2B5EF4-FFF2-40B4-BE49-F238E27FC236}">
                <a16:creationId xmlns:a16="http://schemas.microsoft.com/office/drawing/2014/main" id="{7150FA4D-BDC1-B1FC-9923-A5B5A875AAB8}"/>
              </a:ext>
            </a:extLst>
          </p:cNvPr>
          <p:cNvSpPr>
            <a:spLocks noGrp="1"/>
          </p:cNvSpPr>
          <p:nvPr>
            <p:ph sz="quarter" idx="13"/>
          </p:nvPr>
        </p:nvSpPr>
        <p:spPr/>
        <p:txBody>
          <a:bodyPr/>
          <a:lstStyle/>
          <a:p>
            <a:pPr>
              <a:spcBef>
                <a:spcPts val="0"/>
              </a:spcBef>
              <a:spcAft>
                <a:spcPts val="1200"/>
              </a:spcAft>
            </a:pPr>
            <a:r>
              <a:rPr lang="en-GB" sz="4000" baseline="30000" dirty="0"/>
              <a:t>4</a:t>
            </a:r>
            <a:r>
              <a:rPr lang="en-GB" sz="4000" dirty="0"/>
              <a:t> Lord, for our world when we disown and doubt you,</a:t>
            </a:r>
          </a:p>
          <a:p>
            <a:pPr>
              <a:spcBef>
                <a:spcPts val="0"/>
              </a:spcBef>
              <a:spcAft>
                <a:spcPts val="1200"/>
              </a:spcAft>
            </a:pPr>
            <a:r>
              <a:rPr lang="en-GB" sz="4000" dirty="0"/>
              <a:t>loveless in strength, and comfortless in pain,</a:t>
            </a:r>
          </a:p>
          <a:p>
            <a:pPr>
              <a:spcBef>
                <a:spcPts val="0"/>
              </a:spcBef>
              <a:spcAft>
                <a:spcPts val="1200"/>
              </a:spcAft>
            </a:pPr>
            <a:r>
              <a:rPr lang="en-GB" sz="4000" dirty="0"/>
              <a:t>hungry and helpless, lost indeed without you:</a:t>
            </a:r>
          </a:p>
          <a:p>
            <a:pPr>
              <a:spcBef>
                <a:spcPts val="0"/>
              </a:spcBef>
              <a:spcAft>
                <a:spcPts val="1200"/>
              </a:spcAft>
            </a:pPr>
            <a:r>
              <a:rPr lang="en-GB" sz="4000" dirty="0"/>
              <a:t>Lord of the world, we pray that Christ may reign.</a:t>
            </a:r>
          </a:p>
        </p:txBody>
      </p:sp>
    </p:spTree>
    <p:extLst>
      <p:ext uri="{BB962C8B-B14F-4D97-AF65-F5344CB8AC3E}">
        <p14:creationId xmlns:p14="http://schemas.microsoft.com/office/powerpoint/2010/main" val="339399793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A91726-288C-D152-1A2B-0BEFA924DEB0}"/>
            </a:ext>
          </a:extLst>
        </p:cNvPr>
        <p:cNvGrpSpPr/>
        <p:nvPr/>
      </p:nvGrpSpPr>
      <p:grpSpPr>
        <a:xfrm>
          <a:off x="0" y="0"/>
          <a:ext cx="0" cy="0"/>
          <a:chOff x="0" y="0"/>
          <a:chExt cx="0" cy="0"/>
        </a:xfrm>
      </p:grpSpPr>
      <p:sp>
        <p:nvSpPr>
          <p:cNvPr id="4" name="Content Placeholder 3">
            <a:extLst>
              <a:ext uri="{FF2B5EF4-FFF2-40B4-BE49-F238E27FC236}">
                <a16:creationId xmlns:a16="http://schemas.microsoft.com/office/drawing/2014/main" id="{4A4BB5EE-3F94-2873-5BC4-3723848F8707}"/>
              </a:ext>
            </a:extLst>
          </p:cNvPr>
          <p:cNvSpPr>
            <a:spLocks noGrp="1"/>
          </p:cNvSpPr>
          <p:nvPr>
            <p:ph sz="quarter" idx="13"/>
          </p:nvPr>
        </p:nvSpPr>
        <p:spPr>
          <a:xfrm>
            <a:off x="1285875" y="824577"/>
            <a:ext cx="9869805" cy="5208847"/>
          </a:xfrm>
        </p:spPr>
        <p:txBody>
          <a:bodyPr/>
          <a:lstStyle/>
          <a:p>
            <a:pPr>
              <a:spcAft>
                <a:spcPts val="1200"/>
              </a:spcAft>
            </a:pPr>
            <a:r>
              <a:rPr lang="en-GB" sz="4000" baseline="30000" dirty="0"/>
              <a:t>5</a:t>
            </a:r>
            <a:r>
              <a:rPr lang="en-GB" sz="4000" dirty="0"/>
              <a:t> Lord for ourselves; in living power remake us –</a:t>
            </a:r>
          </a:p>
          <a:p>
            <a:pPr>
              <a:spcAft>
                <a:spcPts val="1200"/>
              </a:spcAft>
            </a:pPr>
            <a:r>
              <a:rPr lang="en-GB" sz="4000" dirty="0"/>
              <a:t>self on the cross and Christ upon the throne,</a:t>
            </a:r>
          </a:p>
          <a:p>
            <a:pPr>
              <a:spcAft>
                <a:spcPts val="1200"/>
              </a:spcAft>
            </a:pPr>
            <a:r>
              <a:rPr lang="en-GB" sz="4000" dirty="0"/>
              <a:t>past put behind us, for the future take us:</a:t>
            </a:r>
          </a:p>
          <a:p>
            <a:pPr>
              <a:spcAft>
                <a:spcPts val="1200"/>
              </a:spcAft>
            </a:pPr>
            <a:r>
              <a:rPr lang="en-GB" sz="4000" dirty="0"/>
              <a:t>Lord of our lives, to live for Christ alone.</a:t>
            </a:r>
          </a:p>
        </p:txBody>
      </p:sp>
    </p:spTree>
    <p:extLst>
      <p:ext uri="{BB962C8B-B14F-4D97-AF65-F5344CB8AC3E}">
        <p14:creationId xmlns:p14="http://schemas.microsoft.com/office/powerpoint/2010/main" val="327163984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D9E6916-3CDA-4CDF-971C-B6CD005B5D18}"/>
              </a:ext>
            </a:extLst>
          </p:cNvPr>
          <p:cNvSpPr>
            <a:spLocks noGrp="1"/>
          </p:cNvSpPr>
          <p:nvPr>
            <p:ph sz="quarter" idx="13"/>
          </p:nvPr>
        </p:nvSpPr>
        <p:spPr>
          <a:xfrm>
            <a:off x="1154113" y="1162050"/>
            <a:ext cx="9661525" cy="4533900"/>
          </a:xfrm>
        </p:spPr>
        <p:txBody>
          <a:bodyPr/>
          <a:lstStyle/>
          <a:p>
            <a:r>
              <a:rPr lang="en-GB" dirty="0"/>
              <a:t>Blessing.</a:t>
            </a:r>
          </a:p>
          <a:p>
            <a:r>
              <a:rPr lang="en-GB" dirty="0"/>
              <a:t>Sung Amen.</a:t>
            </a:r>
          </a:p>
          <a:p>
            <a:endParaRPr lang="en-GB" dirty="0"/>
          </a:p>
        </p:txBody>
      </p:sp>
      <p:sp>
        <p:nvSpPr>
          <p:cNvPr id="3" name="TextBox 2">
            <a:extLst>
              <a:ext uri="{FF2B5EF4-FFF2-40B4-BE49-F238E27FC236}">
                <a16:creationId xmlns:a16="http://schemas.microsoft.com/office/drawing/2014/main" id="{A3AAAFA5-2CC8-4FED-A65A-57AEB9F6E976}"/>
              </a:ext>
            </a:extLst>
          </p:cNvPr>
          <p:cNvSpPr txBox="1"/>
          <p:nvPr/>
        </p:nvSpPr>
        <p:spPr>
          <a:xfrm>
            <a:off x="8869680" y="4560570"/>
            <a:ext cx="3101894" cy="1900164"/>
          </a:xfrm>
          <a:prstGeom prst="rect">
            <a:avLst/>
          </a:prstGeom>
          <a:solidFill>
            <a:schemeClr val="accent1">
              <a:lumMod val="75000"/>
              <a:alpha val="90000"/>
            </a:schemeClr>
          </a:solidFill>
        </p:spPr>
        <p:txBody>
          <a:bodyPr wrap="square" lIns="365760" tIns="144000" rIns="365760" bIns="144000" rtlCol="0">
            <a:spAutoFit/>
          </a:bodyPr>
          <a:lstStyle/>
          <a:p>
            <a:pPr>
              <a:lnSpc>
                <a:spcPct val="150000"/>
              </a:lnSpc>
            </a:pPr>
            <a:r>
              <a:rPr lang="en-GB" dirty="0">
                <a:solidFill>
                  <a:srgbClr val="FFFF00"/>
                </a:solidFill>
              </a:rPr>
              <a:t>If you are available, please feel free to remain online to chat for fellowship.</a:t>
            </a:r>
            <a:endParaRPr lang="en-GB" sz="1600" i="1" dirty="0">
              <a:solidFill>
                <a:srgbClr val="FFFF00"/>
              </a:solidFill>
            </a:endParaRPr>
          </a:p>
        </p:txBody>
      </p:sp>
    </p:spTree>
    <p:extLst>
      <p:ext uri="{BB962C8B-B14F-4D97-AF65-F5344CB8AC3E}">
        <p14:creationId xmlns:p14="http://schemas.microsoft.com/office/powerpoint/2010/main" val="116692782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205CB95-2A3E-4B62-A837-A806A74EB2A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36814" y="1864895"/>
            <a:ext cx="4744954" cy="3554136"/>
          </a:xfrm>
          <a:prstGeom prst="rect">
            <a:avLst/>
          </a:prstGeom>
        </p:spPr>
      </p:pic>
      <p:sp>
        <p:nvSpPr>
          <p:cNvPr id="4" name="Title 3">
            <a:extLst>
              <a:ext uri="{FF2B5EF4-FFF2-40B4-BE49-F238E27FC236}">
                <a16:creationId xmlns:a16="http://schemas.microsoft.com/office/drawing/2014/main" id="{BD9AEAEE-074D-4F4B-AC0F-96AA252D1637}"/>
              </a:ext>
            </a:extLst>
          </p:cNvPr>
          <p:cNvSpPr>
            <a:spLocks noGrp="1"/>
          </p:cNvSpPr>
          <p:nvPr>
            <p:ph type="title"/>
          </p:nvPr>
        </p:nvSpPr>
        <p:spPr>
          <a:xfrm>
            <a:off x="1524000" y="336438"/>
            <a:ext cx="9144000" cy="1139825"/>
          </a:xfrm>
        </p:spPr>
        <p:txBody>
          <a:bodyPr/>
          <a:lstStyle/>
          <a:p>
            <a:pPr algn="ctr"/>
            <a:r>
              <a:rPr lang="en-GB" b="1" dirty="0">
                <a:solidFill>
                  <a:srgbClr val="FFFF00"/>
                </a:solidFill>
                <a:effectLst>
                  <a:outerShdw blurRad="38100" dist="38100" dir="2700000" algn="tl">
                    <a:srgbClr val="000000">
                      <a:alpha val="43137"/>
                    </a:srgbClr>
                  </a:outerShdw>
                </a:effectLst>
              </a:rPr>
              <a:t>Our Fellowship Continues apart </a:t>
            </a:r>
          </a:p>
        </p:txBody>
      </p:sp>
      <p:sp>
        <p:nvSpPr>
          <p:cNvPr id="5" name="TextBox 4">
            <a:extLst>
              <a:ext uri="{FF2B5EF4-FFF2-40B4-BE49-F238E27FC236}">
                <a16:creationId xmlns:a16="http://schemas.microsoft.com/office/drawing/2014/main" id="{233521B6-7AB7-46AF-BE2D-6498276ACBB1}"/>
              </a:ext>
            </a:extLst>
          </p:cNvPr>
          <p:cNvSpPr txBox="1"/>
          <p:nvPr/>
        </p:nvSpPr>
        <p:spPr>
          <a:xfrm>
            <a:off x="1020131" y="2251774"/>
            <a:ext cx="4744953" cy="2780377"/>
          </a:xfrm>
          <a:prstGeom prst="rect">
            <a:avLst/>
          </a:prstGeom>
          <a:solidFill>
            <a:schemeClr val="accent1">
              <a:lumMod val="75000"/>
            </a:schemeClr>
          </a:solidFill>
        </p:spPr>
        <p:txBody>
          <a:bodyPr wrap="square" lIns="365760" tIns="365760" rIns="365760" bIns="548640" rtlCol="0">
            <a:spAutoFit/>
          </a:bodyPr>
          <a:lstStyle/>
          <a:p>
            <a:pPr>
              <a:lnSpc>
                <a:spcPct val="150000"/>
              </a:lnSpc>
            </a:pPr>
            <a:r>
              <a:rPr lang="en-GB" sz="2800" dirty="0"/>
              <a:t>If you are available, please feel free to remain online to chat.</a:t>
            </a:r>
            <a:endParaRPr lang="en-GB" sz="2400" i="1" dirty="0"/>
          </a:p>
        </p:txBody>
      </p:sp>
    </p:spTree>
    <p:extLst>
      <p:ext uri="{BB962C8B-B14F-4D97-AF65-F5344CB8AC3E}">
        <p14:creationId xmlns:p14="http://schemas.microsoft.com/office/powerpoint/2010/main" val="3075161178"/>
      </p:ext>
    </p:extLst>
  </p:cSld>
  <p:clrMapOvr>
    <a:masterClrMapping/>
  </p:clrMapOvr>
</p:sld>
</file>

<file path=ppt/theme/theme1.xml><?xml version="1.0" encoding="utf-8"?>
<a:theme xmlns:a="http://schemas.openxmlformats.org/drawingml/2006/main" name="Slice">
  <a:themeElements>
    <a:clrScheme name="Slice">
      <a:dk1>
        <a:sysClr val="windowText" lastClr="000000"/>
      </a:dk1>
      <a:lt1>
        <a:sysClr val="window" lastClr="FFFFFF"/>
      </a:lt1>
      <a:dk2>
        <a:srgbClr val="146194"/>
      </a:dk2>
      <a:lt2>
        <a:srgbClr val="76DBF4"/>
      </a:lt2>
      <a:accent1>
        <a:srgbClr val="052F61"/>
      </a:accent1>
      <a:accent2>
        <a:srgbClr val="A50E82"/>
      </a:accent2>
      <a:accent3>
        <a:srgbClr val="14967C"/>
      </a:accent3>
      <a:accent4>
        <a:srgbClr val="6A9E1F"/>
      </a:accent4>
      <a:accent5>
        <a:srgbClr val="E87D37"/>
      </a:accent5>
      <a:accent6>
        <a:srgbClr val="C62324"/>
      </a:accent6>
      <a:hlink>
        <a:srgbClr val="0D2E46"/>
      </a:hlink>
      <a:folHlink>
        <a:srgbClr val="356A95"/>
      </a:folHlink>
    </a:clrScheme>
    <a:fontScheme name="Slice">
      <a:maj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Slice">
      <a:fillStyleLst>
        <a:solidFill>
          <a:schemeClr val="phClr"/>
        </a:solidFill>
        <a:gradFill rotWithShape="1">
          <a:gsLst>
            <a:gs pos="0">
              <a:schemeClr val="phClr">
                <a:tint val="62000"/>
                <a:hueMod val="94000"/>
                <a:satMod val="140000"/>
                <a:lumMod val="110000"/>
              </a:schemeClr>
            </a:gs>
            <a:gs pos="100000">
              <a:schemeClr val="phClr">
                <a:tint val="84000"/>
                <a:satMod val="160000"/>
              </a:schemeClr>
            </a:gs>
          </a:gsLst>
          <a:lin ang="5400000" scaled="0"/>
        </a:gradFill>
        <a:gradFill rotWithShape="1">
          <a:gsLst>
            <a:gs pos="0">
              <a:schemeClr val="phClr">
                <a:tint val="98000"/>
                <a:hueMod val="94000"/>
                <a:satMod val="130000"/>
                <a:lumMod val="128000"/>
              </a:schemeClr>
            </a:gs>
            <a:gs pos="100000">
              <a:schemeClr val="phClr">
                <a:shade val="94000"/>
                <a:lumMod val="88000"/>
              </a:schemeClr>
            </a:gs>
          </a:gsLst>
          <a:lin ang="5400000" scaled="0"/>
        </a:gradFill>
      </a:fillStyleLst>
      <a:lnStyleLst>
        <a:ln w="9525" cap="rnd" cmpd="sng" algn="ctr">
          <a:solidFill>
            <a:schemeClr val="phClr">
              <a:tint val="76000"/>
              <a:alpha val="60000"/>
              <a:hueMod val="94000"/>
            </a:schemeClr>
          </a:solidFill>
          <a:prstDash val="solid"/>
        </a:ln>
        <a:ln w="15875" cap="rnd" cmpd="sng" algn="ctr">
          <a:solidFill>
            <a:schemeClr val="phClr">
              <a:hueMod val="94000"/>
            </a:schemeClr>
          </a:solidFill>
          <a:prstDash val="solid"/>
        </a:ln>
        <a:ln w="28575"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50800" dist="38100" dir="5400000" rotWithShape="0">
              <a:srgbClr val="000000">
                <a:alpha val="46000"/>
              </a:srgbClr>
            </a:outerShdw>
          </a:effectLst>
          <a:scene3d>
            <a:camera prst="orthographicFront">
              <a:rot lat="0" lon="0" rev="0"/>
            </a:camera>
            <a:lightRig rig="threePt" dir="t"/>
          </a:scene3d>
          <a:sp3d prstMaterial="plastic">
            <a:bevelT w="25400" h="25400"/>
          </a:sp3d>
        </a:effectStyle>
      </a:effectStyleLst>
      <a:bgFillStyleLst>
        <a:solidFill>
          <a:schemeClr val="phClr"/>
        </a:solidFill>
        <a:gradFill rotWithShape="1">
          <a:gsLst>
            <a:gs pos="10000">
              <a:schemeClr val="phClr">
                <a:tint val="97000"/>
                <a:hueMod val="92000"/>
                <a:satMod val="169000"/>
                <a:lumMod val="164000"/>
              </a:schemeClr>
            </a:gs>
            <a:gs pos="100000">
              <a:schemeClr val="phClr">
                <a:shade val="96000"/>
                <a:satMod val="120000"/>
                <a:lumMod val="90000"/>
              </a:schemeClr>
            </a:gs>
          </a:gsLst>
          <a:lin ang="6120000" scaled="1"/>
        </a:gradFill>
        <a:gradFill rotWithShape="1">
          <a:gsLst>
            <a:gs pos="0">
              <a:schemeClr val="phClr">
                <a:tint val="97000"/>
                <a:hueMod val="92000"/>
                <a:satMod val="169000"/>
                <a:lumMod val="164000"/>
              </a:schemeClr>
            </a:gs>
            <a:gs pos="100000">
              <a:schemeClr val="phClr">
                <a:shade val="96000"/>
                <a:satMod val="120000"/>
                <a:lumMod val="90000"/>
              </a:schemeClr>
            </a:gs>
          </a:gsLst>
          <a:path path="circle">
            <a:fillToRect b="100000"/>
          </a:path>
        </a:gradFill>
      </a:bgFillStyleLst>
    </a:fmtScheme>
  </a:themeElements>
  <a:objectDefaults/>
  <a:extraClrSchemeLst/>
  <a:extLst>
    <a:ext uri="{05A4C25C-085E-4340-85A3-A5531E510DB2}">
      <thm15:themeFamily xmlns:thm15="http://schemas.microsoft.com/office/thememl/2012/main" name="Slice" id="{0507925B-6AC9-4358-8E18-C330545D08F8}" vid="{13FEC7C6-62A9-40C4-99D2-581AACACAA2F}"/>
    </a:ext>
  </a:extLst>
</a:theme>
</file>

<file path=docProps/app.xml><?xml version="1.0" encoding="utf-8"?>
<Properties xmlns="http://schemas.openxmlformats.org/officeDocument/2006/extended-properties" xmlns:vt="http://schemas.openxmlformats.org/officeDocument/2006/docPropsVTypes">
  <TotalTime>370</TotalTime>
  <Words>1948</Words>
  <Application>Microsoft Office PowerPoint</Application>
  <PresentationFormat>Widescreen</PresentationFormat>
  <Paragraphs>175</Paragraphs>
  <Slides>35</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35</vt:i4>
      </vt:variant>
    </vt:vector>
  </HeadingPairs>
  <TitlesOfParts>
    <vt:vector size="39" baseType="lpstr">
      <vt:lpstr>Arial</vt:lpstr>
      <vt:lpstr>Century Gothic</vt:lpstr>
      <vt:lpstr>Wingdings 3</vt:lpstr>
      <vt:lpstr>Slice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Our Fellowship Continues apart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Victoria Ferguson</dc:creator>
  <cp:lastModifiedBy>David Wong</cp:lastModifiedBy>
  <cp:revision>183</cp:revision>
  <dcterms:created xsi:type="dcterms:W3CDTF">2020-12-22T16:57:36Z</dcterms:created>
  <dcterms:modified xsi:type="dcterms:W3CDTF">2026-03-14T10:23:50Z</dcterms:modified>
</cp:coreProperties>
</file>