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552" r:id="rId2"/>
    <p:sldId id="913" r:id="rId3"/>
    <p:sldId id="912" r:id="rId4"/>
    <p:sldId id="947" r:id="rId5"/>
    <p:sldId id="948" r:id="rId6"/>
    <p:sldId id="928" r:id="rId7"/>
    <p:sldId id="929" r:id="rId8"/>
    <p:sldId id="930" r:id="rId9"/>
    <p:sldId id="942" r:id="rId10"/>
    <p:sldId id="949" r:id="rId11"/>
    <p:sldId id="950" r:id="rId12"/>
    <p:sldId id="943" r:id="rId13"/>
    <p:sldId id="923" r:id="rId14"/>
    <p:sldId id="924" r:id="rId15"/>
    <p:sldId id="951" r:id="rId16"/>
    <p:sldId id="952" r:id="rId17"/>
    <p:sldId id="915" r:id="rId18"/>
    <p:sldId id="916" r:id="rId19"/>
    <p:sldId id="917" r:id="rId20"/>
    <p:sldId id="953" r:id="rId21"/>
    <p:sldId id="904" r:id="rId22"/>
    <p:sldId id="905" r:id="rId23"/>
    <p:sldId id="906" r:id="rId24"/>
    <p:sldId id="907" r:id="rId25"/>
    <p:sldId id="908" r:id="rId26"/>
    <p:sldId id="925" r:id="rId27"/>
    <p:sldId id="891"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AAD4"/>
    <a:srgbClr val="A47D00"/>
    <a:srgbClr val="FFFB47"/>
    <a:srgbClr val="8D8A00"/>
    <a:srgbClr val="FFFD97"/>
    <a:srgbClr val="BCB800"/>
    <a:srgbClr val="F0EA00"/>
    <a:srgbClr val="FFFF66"/>
    <a:srgbClr val="321547"/>
    <a:srgbClr val="3C1A5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0609" autoAdjust="0"/>
    <p:restoredTop sz="94660" autoAdjust="0"/>
  </p:normalViewPr>
  <p:slideViewPr>
    <p:cSldViewPr snapToGrid="0">
      <p:cViewPr varScale="1">
        <p:scale>
          <a:sx n="52" d="100"/>
          <a:sy n="52" d="100"/>
        </p:scale>
        <p:origin x="53" y="326"/>
      </p:cViewPr>
      <p:guideLst>
        <p:guide orient="horz" pos="2160"/>
        <p:guide pos="3840"/>
      </p:guideLst>
    </p:cSldViewPr>
  </p:slideViewPr>
  <p:outlineViewPr>
    <p:cViewPr>
      <p:scale>
        <a:sx n="33" d="100"/>
        <a:sy n="33" d="100"/>
      </p:scale>
      <p:origin x="0" y="1356"/>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
    <p:spTree>
      <p:nvGrpSpPr>
        <p:cNvPr id="1" name=""/>
        <p:cNvGrpSpPr/>
        <p:nvPr/>
      </p:nvGrpSpPr>
      <p:grpSpPr>
        <a:xfrm>
          <a:off x="0" y="0"/>
          <a:ext cx="0" cy="0"/>
          <a:chOff x="0" y="0"/>
          <a:chExt cx="0" cy="0"/>
        </a:xfrm>
      </p:grpSpPr>
      <p:sp>
        <p:nvSpPr>
          <p:cNvPr id="6" name="Slide Number Placeholder 4">
            <a:extLst>
              <a:ext uri="{FF2B5EF4-FFF2-40B4-BE49-F238E27FC236}">
                <a16:creationId xmlns:a16="http://schemas.microsoft.com/office/drawing/2014/main" id="{D636B57A-9367-411C-87E8-76BA50A35BC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8" name="Content Placeholder 7">
            <a:extLst>
              <a:ext uri="{FF2B5EF4-FFF2-40B4-BE49-F238E27FC236}">
                <a16:creationId xmlns:a16="http://schemas.microsoft.com/office/drawing/2014/main" id="{8F2D0C70-F143-4556-8AB9-8490D0394B83}"/>
              </a:ext>
            </a:extLst>
          </p:cNvPr>
          <p:cNvSpPr>
            <a:spLocks noGrp="1"/>
          </p:cNvSpPr>
          <p:nvPr>
            <p:ph sz="quarter" idx="13"/>
          </p:nvPr>
        </p:nvSpPr>
        <p:spPr>
          <a:xfrm>
            <a:off x="1154113" y="1162050"/>
            <a:ext cx="9661525" cy="4533900"/>
          </a:xfrm>
        </p:spPr>
        <p:txBody>
          <a:bodyPr>
            <a:noAutofit/>
          </a:bodyPr>
          <a:lstStyle>
            <a:lvl1pPr marL="0" indent="0">
              <a:spcBef>
                <a:spcPts val="0"/>
              </a:spcBef>
              <a:spcAft>
                <a:spcPts val="4000"/>
              </a:spcAft>
              <a:buNone/>
              <a:defRPr lang="en-US" sz="4400" b="1" kern="1200" cap="none" baseline="0"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1pPr>
            <a:lvl2pPr marL="4572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2pPr>
            <a:lvl3pPr marL="9144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3pPr>
            <a:lvl4pPr marL="13716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4pPr>
            <a:lvl5pPr marL="1828800" indent="0">
              <a:buNone/>
              <a:defRPr lang="en-GB" sz="4400" b="1" kern="1200" cap="all" dirty="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5pPr>
          </a:lstStyle>
          <a:p>
            <a:pPr lvl="0"/>
            <a:r>
              <a:rPr lang="en-US" dirty="0"/>
              <a:t>Click to edit Master text styles</a:t>
            </a:r>
          </a:p>
        </p:txBody>
      </p:sp>
    </p:spTree>
    <p:extLst>
      <p:ext uri="{BB962C8B-B14F-4D97-AF65-F5344CB8AC3E}">
        <p14:creationId xmlns:p14="http://schemas.microsoft.com/office/powerpoint/2010/main" val="14691013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B">
    <p:spTree>
      <p:nvGrpSpPr>
        <p:cNvPr id="1" name=""/>
        <p:cNvGrpSpPr/>
        <p:nvPr/>
      </p:nvGrpSpPr>
      <p:grpSpPr>
        <a:xfrm>
          <a:off x="0" y="0"/>
          <a:ext cx="0" cy="0"/>
          <a:chOff x="0" y="0"/>
          <a:chExt cx="0" cy="0"/>
        </a:xfrm>
      </p:grpSpPr>
      <p:sp>
        <p:nvSpPr>
          <p:cNvPr id="6" name="Slide Number Placeholder 4">
            <a:extLst>
              <a:ext uri="{FF2B5EF4-FFF2-40B4-BE49-F238E27FC236}">
                <a16:creationId xmlns:a16="http://schemas.microsoft.com/office/drawing/2014/main" id="{D636B57A-9367-411C-87E8-76BA50A35BC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8" name="Content Placeholder 7">
            <a:extLst>
              <a:ext uri="{FF2B5EF4-FFF2-40B4-BE49-F238E27FC236}">
                <a16:creationId xmlns:a16="http://schemas.microsoft.com/office/drawing/2014/main" id="{8F2D0C70-F143-4556-8AB9-8490D0394B83}"/>
              </a:ext>
            </a:extLst>
          </p:cNvPr>
          <p:cNvSpPr>
            <a:spLocks noGrp="1"/>
          </p:cNvSpPr>
          <p:nvPr>
            <p:ph sz="quarter" idx="13"/>
          </p:nvPr>
        </p:nvSpPr>
        <p:spPr>
          <a:xfrm>
            <a:off x="1154113" y="354446"/>
            <a:ext cx="9661525" cy="6149109"/>
          </a:xfrm>
        </p:spPr>
        <p:txBody>
          <a:bodyPr>
            <a:noAutofit/>
          </a:bodyPr>
          <a:lstStyle>
            <a:lvl1pPr marL="0" indent="0">
              <a:spcBef>
                <a:spcPts val="0"/>
              </a:spcBef>
              <a:spcAft>
                <a:spcPts val="2000"/>
              </a:spcAft>
              <a:buNone/>
              <a:defRPr lang="en-US" sz="4400" b="1" kern="1200" cap="none" baseline="0"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1pPr>
            <a:lvl2pPr marL="4572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2pPr>
            <a:lvl3pPr marL="9144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3pPr>
            <a:lvl4pPr marL="13716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4pPr>
            <a:lvl5pPr marL="1828800" indent="0">
              <a:buNone/>
              <a:defRPr lang="en-GB" sz="4400" b="1" kern="1200" cap="all" dirty="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5pPr>
          </a:lstStyle>
          <a:p>
            <a:pPr lvl="0"/>
            <a:r>
              <a:rPr lang="en-US" dirty="0"/>
              <a:t>Click to edit Master text styles</a:t>
            </a:r>
          </a:p>
        </p:txBody>
      </p:sp>
    </p:spTree>
    <p:extLst>
      <p:ext uri="{BB962C8B-B14F-4D97-AF65-F5344CB8AC3E}">
        <p14:creationId xmlns:p14="http://schemas.microsoft.com/office/powerpoint/2010/main" val="5373253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Main smaller">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868217" y="752764"/>
            <a:ext cx="9827491" cy="5352473"/>
          </a:xfrm>
        </p:spPr>
        <p:txBody>
          <a:bodyPr>
            <a:noAutofit/>
          </a:bodyPr>
          <a:lstStyle>
            <a:lvl1pPr marL="0" indent="0">
              <a:spcBef>
                <a:spcPts val="600"/>
              </a:spcBef>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600"/>
              </a:spcBef>
              <a:spcAft>
                <a:spcPts val="30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2040772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ain full">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868217" y="117764"/>
            <a:ext cx="9827491" cy="6622472"/>
          </a:xfrm>
        </p:spPr>
        <p:txBody>
          <a:bodyPr>
            <a:noAutofit/>
          </a:bodyPr>
          <a:lstStyle>
            <a:lvl1pPr marL="0" indent="0">
              <a:spcBef>
                <a:spcPts val="600"/>
              </a:spcBef>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600"/>
              </a:spcBef>
              <a:spcAft>
                <a:spcPts val="30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8013548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ain + Title">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868217" y="1034473"/>
            <a:ext cx="9827491" cy="5500254"/>
          </a:xfrm>
        </p:spPr>
        <p:txBody>
          <a:bodyPr>
            <a:noAutofit/>
          </a:bodyPr>
          <a:lstStyle>
            <a:lvl1pPr marL="0" indent="0">
              <a:spcBef>
                <a:spcPts val="600"/>
              </a:spcBef>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600"/>
              </a:spcBef>
              <a:spcAft>
                <a:spcPts val="30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 name="Text Placeholder 2">
            <a:extLst>
              <a:ext uri="{FF2B5EF4-FFF2-40B4-BE49-F238E27FC236}">
                <a16:creationId xmlns:a16="http://schemas.microsoft.com/office/drawing/2014/main" id="{B216F2FE-8C30-4E06-99AB-0627CD730A24}"/>
              </a:ext>
            </a:extLst>
          </p:cNvPr>
          <p:cNvSpPr>
            <a:spLocks noGrp="1"/>
          </p:cNvSpPr>
          <p:nvPr>
            <p:ph type="body" sz="quarter" idx="14"/>
          </p:nvPr>
        </p:nvSpPr>
        <p:spPr>
          <a:xfrm>
            <a:off x="868363" y="138113"/>
            <a:ext cx="9826625" cy="803275"/>
          </a:xfrm>
        </p:spPr>
        <p:txBody>
          <a:bodyPr>
            <a:normAutofit/>
          </a:bodyPr>
          <a:lstStyle>
            <a:lvl1pPr marL="0" indent="0">
              <a:buNone/>
              <a:defRPr lang="en-US" sz="3200" b="1" kern="1200" cap="none" dirty="0" smtClean="0">
                <a:ln w="3175">
                  <a:noFill/>
                </a:ln>
                <a:solidFill>
                  <a:schemeClr val="tx1"/>
                </a:solidFill>
                <a:effectLst>
                  <a:outerShdw blurRad="50800" dist="38100" dir="8100000" algn="tr" rotWithShape="0">
                    <a:prstClr val="black">
                      <a:alpha val="40000"/>
                    </a:prstClr>
                  </a:outerShdw>
                </a:effectLst>
                <a:latin typeface="+mn-lt"/>
                <a:ea typeface="+mn-ea"/>
                <a:cs typeface="+mn-cs"/>
              </a:defRPr>
            </a:lvl1pPr>
          </a:lstStyle>
          <a:p>
            <a:pPr lvl="0"/>
            <a:r>
              <a:rPr lang="en-US" dirty="0"/>
              <a:t>Click to edit Master text styles</a:t>
            </a:r>
          </a:p>
        </p:txBody>
      </p:sp>
    </p:spTree>
    <p:extLst>
      <p:ext uri="{BB962C8B-B14F-4D97-AF65-F5344CB8AC3E}">
        <p14:creationId xmlns:p14="http://schemas.microsoft.com/office/powerpoint/2010/main" val="29704838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Main + title Wide">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354330" y="1034473"/>
            <a:ext cx="11155681" cy="5500254"/>
          </a:xfrm>
        </p:spPr>
        <p:txBody>
          <a:bodyPr>
            <a:noAutofit/>
          </a:bodyPr>
          <a:lstStyle>
            <a:lvl1pPr marL="0" indent="0">
              <a:spcBef>
                <a:spcPts val="0"/>
              </a:spcBef>
              <a:spcAft>
                <a:spcPts val="0"/>
              </a:spcAft>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0"/>
              </a:spcBef>
              <a:spcAft>
                <a:spcPts val="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p:txBody>
      </p:sp>
      <p:sp>
        <p:nvSpPr>
          <p:cNvPr id="3" name="Text Placeholder 2">
            <a:extLst>
              <a:ext uri="{FF2B5EF4-FFF2-40B4-BE49-F238E27FC236}">
                <a16:creationId xmlns:a16="http://schemas.microsoft.com/office/drawing/2014/main" id="{B216F2FE-8C30-4E06-99AB-0627CD730A24}"/>
              </a:ext>
            </a:extLst>
          </p:cNvPr>
          <p:cNvSpPr>
            <a:spLocks noGrp="1"/>
          </p:cNvSpPr>
          <p:nvPr>
            <p:ph type="body" sz="quarter" idx="14"/>
          </p:nvPr>
        </p:nvSpPr>
        <p:spPr>
          <a:xfrm>
            <a:off x="354552" y="138113"/>
            <a:ext cx="11154698" cy="803275"/>
          </a:xfrm>
        </p:spPr>
        <p:txBody>
          <a:bodyPr>
            <a:normAutofit/>
          </a:bodyPr>
          <a:lstStyle>
            <a:lvl1pPr marL="0" indent="0">
              <a:buNone/>
              <a:defRPr lang="en-US" sz="3200" b="1" kern="1200" cap="none" dirty="0" smtClean="0">
                <a:ln w="3175">
                  <a:noFill/>
                </a:ln>
                <a:solidFill>
                  <a:schemeClr val="tx1"/>
                </a:solidFill>
                <a:effectLst>
                  <a:outerShdw blurRad="50800" dist="38100" dir="8100000" algn="tr" rotWithShape="0">
                    <a:prstClr val="black">
                      <a:alpha val="40000"/>
                    </a:prstClr>
                  </a:outerShdw>
                </a:effectLst>
                <a:latin typeface="+mn-lt"/>
                <a:ea typeface="+mn-ea"/>
                <a:cs typeface="+mn-cs"/>
              </a:defRPr>
            </a:lvl1pPr>
          </a:lstStyle>
          <a:p>
            <a:pPr lvl="0"/>
            <a:r>
              <a:rPr lang="en-US" dirty="0"/>
              <a:t>Click to edit Master text styles</a:t>
            </a:r>
          </a:p>
        </p:txBody>
      </p:sp>
    </p:spTree>
    <p:extLst>
      <p:ext uri="{BB962C8B-B14F-4D97-AF65-F5344CB8AC3E}">
        <p14:creationId xmlns:p14="http://schemas.microsoft.com/office/powerpoint/2010/main" val="3006889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ain full narrow lines">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354330" y="102870"/>
            <a:ext cx="10801351" cy="6431857"/>
          </a:xfrm>
        </p:spPr>
        <p:txBody>
          <a:bodyPr>
            <a:noAutofit/>
          </a:bodyPr>
          <a:lstStyle>
            <a:lvl1pPr marL="0" indent="0">
              <a:spcBef>
                <a:spcPts val="0"/>
              </a:spcBef>
              <a:spcAft>
                <a:spcPts val="0"/>
              </a:spcAft>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0"/>
              </a:spcBef>
              <a:spcAft>
                <a:spcPts val="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3746878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ain smaller narrow lines">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365759" y="824577"/>
            <a:ext cx="10789921" cy="5208847"/>
          </a:xfrm>
        </p:spPr>
        <p:txBody>
          <a:bodyPr>
            <a:noAutofit/>
          </a:bodyPr>
          <a:lstStyle>
            <a:lvl1pPr marL="0" indent="0">
              <a:spcBef>
                <a:spcPts val="0"/>
              </a:spcBef>
              <a:spcAft>
                <a:spcPts val="0"/>
              </a:spcAft>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0"/>
              </a:spcBef>
              <a:spcAft>
                <a:spcPts val="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4862805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9CEE555-0A10-41A7-84D5-014968DC8587}" type="datetimeFigureOut">
              <a:rPr lang="en-GB" smtClean="0"/>
              <a:t>21/03/2026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937547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9CEE555-0A10-41A7-84D5-014968DC8587}" type="datetimeFigureOut">
              <a:rPr lang="en-GB" smtClean="0"/>
              <a:t>21/03/2026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0254197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21/03/2026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27551302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9CEE555-0A10-41A7-84D5-014968DC8587}" type="datetimeFigureOut">
              <a:rPr lang="en-GB" smtClean="0"/>
              <a:t>21/03/2026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40422695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9CEE555-0A10-41A7-84D5-014968DC8587}" type="datetimeFigureOut">
              <a:rPr lang="en-GB" smtClean="0"/>
              <a:t>21/03/2026</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8855765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9CEE555-0A10-41A7-84D5-014968DC8587}" type="datetimeFigureOut">
              <a:rPr lang="en-GB" smtClean="0"/>
              <a:t>21/03/2026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26470610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CEE555-0A10-41A7-84D5-014968DC8587}" type="datetimeFigureOut">
              <a:rPr lang="en-GB" smtClean="0"/>
              <a:t>21/03/2026</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9612233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9CEE555-0A10-41A7-84D5-014968DC8587}" type="datetimeFigureOut">
              <a:rPr lang="en-GB" smtClean="0"/>
              <a:t>21/03/2026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5224081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9CEE555-0A10-41A7-84D5-014968DC8587}" type="datetimeFigureOut">
              <a:rPr lang="en-GB" smtClean="0"/>
              <a:t>21/03/2026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6465724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fld id="{39CEE555-0A10-41A7-84D5-014968DC8587}" type="datetimeFigureOut">
              <a:rPr lang="en-GB" smtClean="0"/>
              <a:t>21/03/2026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8628331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21/03/2026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0561080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21/03/2026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29049577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21/03/2026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738324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21/03/2026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85489848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21/03/2026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122855646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9CEE555-0A10-41A7-84D5-014968DC8587}" type="datetimeFigureOut">
              <a:rPr lang="en-GB" smtClean="0"/>
              <a:t>21/03/2026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23645875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9CEE555-0A10-41A7-84D5-014968DC8587}" type="datetimeFigureOut">
              <a:rPr lang="en-GB" smtClean="0"/>
              <a:t>21/03/2026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7973128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90000"/>
                <a:lumOff val="10000"/>
              </a:schemeClr>
            </a:gs>
            <a:gs pos="100000">
              <a:schemeClr val="accent1">
                <a:lumMod val="75000"/>
              </a:schemeClr>
            </a:gs>
          </a:gsLst>
          <a:lin ang="6120000" scaled="1"/>
        </a:gradFill>
        <a:effectLst/>
      </p:bgPr>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39CEE555-0A10-41A7-84D5-014968DC8587}" type="datetimeFigureOut">
              <a:rPr lang="en-GB" smtClean="0"/>
              <a:t>21/03/2026</a:t>
            </a:fld>
            <a:endParaRPr lang="en-GB"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GB"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2308F86C-173E-442C-9DCD-7C3DA75AEE85}" type="slidenum">
              <a:rPr lang="en-GB" smtClean="0"/>
              <a:t>‹#›</a:t>
            </a:fld>
            <a:endParaRPr lang="en-GB" dirty="0"/>
          </a:p>
        </p:txBody>
      </p:sp>
    </p:spTree>
    <p:extLst>
      <p:ext uri="{BB962C8B-B14F-4D97-AF65-F5344CB8AC3E}">
        <p14:creationId xmlns:p14="http://schemas.microsoft.com/office/powerpoint/2010/main" val="81329935"/>
      </p:ext>
    </p:extLst>
  </p:cSld>
  <p:clrMap bg1="dk1" tx1="lt1" bg2="dk2" tx2="lt2" accent1="accent1" accent2="accent2" accent3="accent3" accent4="accent4" accent5="accent5" accent6="accent6" hlink="hlink" folHlink="folHlink"/>
  <p:sldLayoutIdLst>
    <p:sldLayoutId id="2147483681" r:id="rId1"/>
    <p:sldLayoutId id="2147483682" r:id="rId2"/>
    <p:sldLayoutId id="2147483678" r:id="rId3"/>
    <p:sldLayoutId id="2147483680" r:id="rId4"/>
    <p:sldLayoutId id="2147483679" r:id="rId5"/>
    <p:sldLayoutId id="2147483684" r:id="rId6"/>
    <p:sldLayoutId id="2147483685" r:id="rId7"/>
    <p:sldLayoutId id="2147483686" r:id="rId8"/>
    <p:sldLayoutId id="2147483661" r:id="rId9"/>
    <p:sldLayoutId id="2147483662" r:id="rId10"/>
    <p:sldLayoutId id="2147483663" r:id="rId11"/>
    <p:sldLayoutId id="2147483664" r:id="rId12"/>
    <p:sldLayoutId id="2147483665" r:id="rId13"/>
    <p:sldLayoutId id="2147483666" r:id="rId14"/>
    <p:sldLayoutId id="2147483667" r:id="rId15"/>
    <p:sldLayoutId id="2147483668" r:id="rId16"/>
    <p:sldLayoutId id="2147483669" r:id="rId17"/>
    <p:sldLayoutId id="2147483670" r:id="rId18"/>
    <p:sldLayoutId id="2147483671" r:id="rId19"/>
    <p:sldLayoutId id="2147483672" r:id="rId20"/>
    <p:sldLayoutId id="2147483673" r:id="rId21"/>
    <p:sldLayoutId id="2147483674" r:id="rId22"/>
    <p:sldLayoutId id="2147483675" r:id="rId23"/>
    <p:sldLayoutId id="2147483676" r:id="rId24"/>
    <p:sldLayoutId id="2147483677" r:id="rId25"/>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90000"/>
                <a:lumOff val="10000"/>
              </a:schemeClr>
            </a:gs>
            <a:gs pos="100000">
              <a:schemeClr val="accent1">
                <a:lumMod val="75000"/>
              </a:schemeClr>
            </a:gs>
          </a:gsLst>
          <a:lin ang="612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F25BB7B-C769-4C02-A617-CAA85A1F015C}"/>
              </a:ext>
            </a:extLst>
          </p:cNvPr>
          <p:cNvSpPr txBox="1"/>
          <p:nvPr/>
        </p:nvSpPr>
        <p:spPr bwMode="auto">
          <a:xfrm>
            <a:off x="6505267" y="212735"/>
            <a:ext cx="5425751" cy="3003259"/>
          </a:xfrm>
          <a:prstGeom prst="rect">
            <a:avLst/>
          </a:prstGeom>
          <a:noFill/>
          <a:ln w="9525">
            <a:noFill/>
            <a:miter lim="800000"/>
            <a:headEnd/>
            <a:tailEnd/>
          </a:ln>
          <a:effectLst/>
        </p:spPr>
        <p:txBody>
          <a:bodyPr vert="horz" wrap="square" lIns="91440" tIns="45720" rIns="91440" bIns="45720" numCol="1" rtlCol="0" anchor="ctr" anchorCtr="1" compatLnSpc="1">
            <a:prstTxWarp prst="textNoShape">
              <a:avLst/>
            </a:prstTxWarp>
            <a:normAutofit/>
          </a:bodyPr>
          <a:lstStyle/>
          <a:p>
            <a:pPr algn="ctr" eaLnBrk="0" hangingPunct="0">
              <a:spcAft>
                <a:spcPts val="600"/>
              </a:spcAft>
            </a:pPr>
            <a:r>
              <a:rPr lang="nb-NO" sz="3200" b="1" dirty="0">
                <a:solidFill>
                  <a:srgbClr val="FFFF00"/>
                </a:solidFill>
                <a:effectLst>
                  <a:outerShdw blurRad="38100" dist="38100" dir="2700000" algn="tl">
                    <a:srgbClr val="000000"/>
                  </a:outerShdw>
                </a:effectLst>
                <a:latin typeface="Arial" panose="020B0604020202020204" pitchFamily="34" charset="0"/>
                <a:cs typeface="Arial" panose="020B0604020202020204" pitchFamily="34" charset="0"/>
              </a:rPr>
              <a:t>St Andrew’s URC Frognal</a:t>
            </a:r>
          </a:p>
          <a:p>
            <a:pPr algn="ctr" eaLnBrk="0" hangingPunct="0">
              <a:spcAft>
                <a:spcPts val="600"/>
              </a:spcAft>
            </a:pPr>
            <a:endParaRPr lang="nb-NO" sz="3200" b="1" dirty="0">
              <a:solidFill>
                <a:srgbClr val="FFFF00"/>
              </a:solidFill>
              <a:effectLst>
                <a:outerShdw blurRad="38100" dist="38100" dir="2700000" algn="tl">
                  <a:srgbClr val="000000"/>
                </a:outerShdw>
              </a:effectLst>
              <a:latin typeface="Arial" panose="020B0604020202020204" pitchFamily="34" charset="0"/>
              <a:cs typeface="Arial" panose="020B0604020202020204" pitchFamily="34" charset="0"/>
            </a:endParaRPr>
          </a:p>
          <a:p>
            <a:pPr algn="ctr" eaLnBrk="0" hangingPunct="0">
              <a:spcAft>
                <a:spcPts val="600"/>
              </a:spcAft>
            </a:pPr>
            <a:r>
              <a:rPr lang="nb-NO" sz="3200" b="1" dirty="0">
                <a:solidFill>
                  <a:srgbClr val="FFFF00"/>
                </a:solidFill>
                <a:effectLst>
                  <a:outerShdw blurRad="38100" dist="38100" dir="2700000" algn="tl">
                    <a:srgbClr val="000000"/>
                  </a:outerShdw>
                </a:effectLst>
                <a:latin typeface="Arial" panose="020B0604020202020204" pitchFamily="34" charset="0"/>
                <a:cs typeface="Arial" panose="020B0604020202020204" pitchFamily="34" charset="0"/>
              </a:rPr>
              <a:t>22 March 2026 11:00am</a:t>
            </a:r>
            <a:endParaRPr lang="nb-NO" sz="3200" b="1" dirty="0">
              <a:solidFill>
                <a:srgbClr val="FFFF00"/>
              </a:solidFill>
              <a:effectLst>
                <a:outerShdw blurRad="38100" dist="38100" dir="2700000" algn="tl">
                  <a:srgbClr val="000000"/>
                </a:outerShdw>
              </a:effectLst>
              <a:latin typeface="Arial" panose="020B0604020202020204" pitchFamily="34" charset="0"/>
              <a:ea typeface="+mj-ea"/>
              <a:cs typeface="Arial" panose="020B0604020202020204" pitchFamily="34" charset="0"/>
            </a:endParaRPr>
          </a:p>
          <a:p>
            <a:pPr algn="ctr" eaLnBrk="0" hangingPunct="0">
              <a:spcAft>
                <a:spcPts val="600"/>
              </a:spcAft>
            </a:pPr>
            <a:endParaRPr lang="nb-NO" sz="3200" b="1" dirty="0">
              <a:solidFill>
                <a:srgbClr val="FFFF00"/>
              </a:solidFill>
              <a:effectLst>
                <a:outerShdw blurRad="38100" dist="38100" dir="2700000" algn="tl">
                  <a:srgbClr val="000000"/>
                </a:outerShdw>
              </a:effectLst>
              <a:latin typeface="Arial" panose="020B0604020202020204" pitchFamily="34" charset="0"/>
              <a:ea typeface="+mj-ea"/>
              <a:cs typeface="Arial" panose="020B0604020202020204" pitchFamily="34" charset="0"/>
            </a:endParaRPr>
          </a:p>
          <a:p>
            <a:pPr algn="ctr" eaLnBrk="0" hangingPunct="0">
              <a:spcAft>
                <a:spcPts val="600"/>
              </a:spcAft>
            </a:pPr>
            <a:r>
              <a:rPr lang="nb-NO" sz="3200" b="1" dirty="0">
                <a:solidFill>
                  <a:srgbClr val="FFFF00"/>
                </a:solidFill>
                <a:effectLst>
                  <a:outerShdw blurRad="38100" dist="38100" dir="2700000" algn="tl">
                    <a:srgbClr val="000000"/>
                  </a:outerShdw>
                </a:effectLst>
                <a:latin typeface="Arial" panose="020B0604020202020204" pitchFamily="34" charset="0"/>
                <a:ea typeface="+mj-ea"/>
                <a:cs typeface="Arial" panose="020B0604020202020204" pitchFamily="34" charset="0"/>
              </a:rPr>
              <a:t>Leader: Rev Claire Wilson</a:t>
            </a:r>
          </a:p>
        </p:txBody>
      </p:sp>
      <p:pic>
        <p:nvPicPr>
          <p:cNvPr id="6" name="Picture 5" descr="A large stone building with a clock tower&#10;&#10;Description automatically generated">
            <a:extLst>
              <a:ext uri="{FF2B5EF4-FFF2-40B4-BE49-F238E27FC236}">
                <a16:creationId xmlns:a16="http://schemas.microsoft.com/office/drawing/2014/main" id="{0430F976-DC49-4B79-8903-2E1CFF5CD8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15298" y="3429000"/>
            <a:ext cx="4605690" cy="3003259"/>
          </a:xfrm>
          <a:prstGeom prst="rect">
            <a:avLst/>
          </a:prstGeom>
          <a:ln>
            <a:noFill/>
          </a:ln>
        </p:spPr>
      </p:pic>
      <p:sp>
        <p:nvSpPr>
          <p:cNvPr id="5" name="TextBox 4">
            <a:extLst>
              <a:ext uri="{FF2B5EF4-FFF2-40B4-BE49-F238E27FC236}">
                <a16:creationId xmlns:a16="http://schemas.microsoft.com/office/drawing/2014/main" id="{29A2342C-E202-47F9-8017-9707CBB8CF27}"/>
              </a:ext>
            </a:extLst>
          </p:cNvPr>
          <p:cNvSpPr txBox="1"/>
          <p:nvPr/>
        </p:nvSpPr>
        <p:spPr>
          <a:xfrm>
            <a:off x="490179" y="158874"/>
            <a:ext cx="5788701" cy="6463308"/>
          </a:xfrm>
          <a:prstGeom prst="rect">
            <a:avLst/>
          </a:prstGeom>
          <a:solidFill>
            <a:schemeClr val="accent1">
              <a:lumMod val="75000"/>
            </a:schemeClr>
          </a:solidFill>
        </p:spPr>
        <p:txBody>
          <a:bodyPr wrap="square" rtlCol="0">
            <a:spAutoFit/>
          </a:bodyPr>
          <a:lstStyle/>
          <a:p>
            <a:pPr>
              <a:spcAft>
                <a:spcPts val="600"/>
              </a:spcAft>
            </a:pPr>
            <a:r>
              <a:rPr lang="en-GB" dirty="0"/>
              <a:t>Entry of the Bible. Welcome and notices</a:t>
            </a:r>
          </a:p>
          <a:p>
            <a:pPr>
              <a:spcAft>
                <a:spcPts val="600"/>
              </a:spcAft>
            </a:pPr>
            <a:r>
              <a:rPr lang="en-GB" dirty="0"/>
              <a:t>Introit. Call to worship</a:t>
            </a:r>
          </a:p>
          <a:p>
            <a:pPr>
              <a:spcAft>
                <a:spcPts val="600"/>
              </a:spcAft>
            </a:pPr>
            <a:r>
              <a:rPr lang="en-GB" dirty="0"/>
              <a:t>Hymn 45 Morning has broken</a:t>
            </a:r>
          </a:p>
          <a:p>
            <a:pPr>
              <a:spcAft>
                <a:spcPts val="600"/>
              </a:spcAft>
            </a:pPr>
            <a:r>
              <a:rPr lang="en-GB" dirty="0"/>
              <a:t>Prayers of Approach and Confession</a:t>
            </a:r>
          </a:p>
          <a:p>
            <a:pPr>
              <a:spcAft>
                <a:spcPts val="600"/>
              </a:spcAft>
            </a:pPr>
            <a:r>
              <a:rPr lang="en-GB" dirty="0"/>
              <a:t>Introduction</a:t>
            </a:r>
          </a:p>
          <a:p>
            <a:pPr>
              <a:spcAft>
                <a:spcPts val="600"/>
              </a:spcAft>
            </a:pPr>
            <a:r>
              <a:rPr lang="en-GB" dirty="0"/>
              <a:t>Hymn 353 There’s a wideness in God’s mercy</a:t>
            </a:r>
          </a:p>
          <a:p>
            <a:pPr>
              <a:spcAft>
                <a:spcPts val="600"/>
              </a:spcAft>
            </a:pPr>
            <a:r>
              <a:rPr lang="en-GB" dirty="0"/>
              <a:t>Reading Romans 8: 9-11</a:t>
            </a:r>
          </a:p>
          <a:p>
            <a:pPr>
              <a:spcAft>
                <a:spcPts val="600"/>
              </a:spcAft>
            </a:pPr>
            <a:r>
              <a:rPr lang="en-GB" dirty="0"/>
              <a:t>Choir: Anthem</a:t>
            </a:r>
          </a:p>
          <a:p>
            <a:pPr>
              <a:spcAft>
                <a:spcPts val="600"/>
              </a:spcAft>
            </a:pPr>
            <a:r>
              <a:rPr lang="en-GB" dirty="0"/>
              <a:t>Reading Matthew 20: 29-34</a:t>
            </a:r>
          </a:p>
          <a:p>
            <a:pPr>
              <a:spcAft>
                <a:spcPts val="600"/>
              </a:spcAft>
            </a:pPr>
            <a:r>
              <a:rPr lang="en-GB" dirty="0"/>
              <a:t>Hymn 349 I heard the voice of Jesus say </a:t>
            </a:r>
          </a:p>
          <a:p>
            <a:pPr>
              <a:spcAft>
                <a:spcPts val="600"/>
              </a:spcAft>
            </a:pPr>
            <a:r>
              <a:rPr lang="en-GB" dirty="0"/>
              <a:t>Sermon</a:t>
            </a:r>
          </a:p>
          <a:p>
            <a:pPr>
              <a:spcAft>
                <a:spcPts val="600"/>
              </a:spcAft>
            </a:pPr>
            <a:r>
              <a:rPr lang="en-GB" dirty="0"/>
              <a:t>Prayers of Intercession, Blessing the Offertory and the Lord’s Prayer</a:t>
            </a:r>
          </a:p>
          <a:p>
            <a:pPr>
              <a:spcAft>
                <a:spcPts val="600"/>
              </a:spcAft>
            </a:pPr>
            <a:r>
              <a:rPr lang="en-GB" dirty="0"/>
              <a:t>Hymn 446 Deck thyself my soul with gladness</a:t>
            </a:r>
          </a:p>
          <a:p>
            <a:pPr>
              <a:spcAft>
                <a:spcPts val="600"/>
              </a:spcAft>
            </a:pPr>
            <a:r>
              <a:rPr lang="en-GB" dirty="0"/>
              <a:t>Sacrament of Holy Communion</a:t>
            </a:r>
          </a:p>
          <a:p>
            <a:pPr>
              <a:spcAft>
                <a:spcPts val="600"/>
              </a:spcAft>
            </a:pPr>
            <a:r>
              <a:rPr lang="en-GB" dirty="0"/>
              <a:t>Hymn 125 Ye holy angels bright</a:t>
            </a:r>
          </a:p>
          <a:p>
            <a:pPr>
              <a:spcAft>
                <a:spcPts val="600"/>
              </a:spcAft>
            </a:pPr>
            <a:r>
              <a:rPr lang="en-GB" dirty="0"/>
              <a:t>Blessing. Sung Amen.</a:t>
            </a:r>
          </a:p>
          <a:p>
            <a:pPr algn="r">
              <a:spcAft>
                <a:spcPts val="600"/>
              </a:spcAft>
            </a:pPr>
            <a:r>
              <a:rPr lang="en-GB" sz="1400" i="1" dirty="0"/>
              <a:t>Readings: NRSV</a:t>
            </a:r>
            <a:br>
              <a:rPr lang="en-GB" sz="1400" i="1" dirty="0"/>
            </a:br>
            <a:r>
              <a:rPr lang="en-GB" sz="1400" i="1" dirty="0"/>
              <a:t>All hymns are from Rejoice and Sing. CCLI 1239051</a:t>
            </a:r>
          </a:p>
        </p:txBody>
      </p:sp>
    </p:spTree>
    <p:extLst>
      <p:ext uri="{BB962C8B-B14F-4D97-AF65-F5344CB8AC3E}">
        <p14:creationId xmlns:p14="http://schemas.microsoft.com/office/powerpoint/2010/main" val="27320104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AFD0BBE-5641-4BB4-862C-AAA83FFA3C37}"/>
              </a:ext>
            </a:extLst>
          </p:cNvPr>
          <p:cNvSpPr>
            <a:spLocks noGrp="1"/>
          </p:cNvSpPr>
          <p:nvPr>
            <p:ph sz="quarter" idx="13"/>
          </p:nvPr>
        </p:nvSpPr>
        <p:spPr>
          <a:xfrm>
            <a:off x="1154113" y="354446"/>
            <a:ext cx="9661525" cy="6149109"/>
          </a:xfrm>
        </p:spPr>
        <p:txBody>
          <a:bodyPr>
            <a:noAutofit/>
          </a:bodyPr>
          <a:lstStyle/>
          <a:p>
            <a:r>
              <a:rPr lang="en-GB" dirty="0"/>
              <a:t>Entry of the Bible </a:t>
            </a:r>
          </a:p>
          <a:p>
            <a:r>
              <a:rPr lang="en-GB" dirty="0"/>
              <a:t>Welcome and Notices</a:t>
            </a:r>
          </a:p>
          <a:p>
            <a:r>
              <a:rPr lang="en-GB" dirty="0"/>
              <a:t>Introit </a:t>
            </a:r>
          </a:p>
          <a:p>
            <a:r>
              <a:rPr lang="en-GB" dirty="0"/>
              <a:t>Call to worship</a:t>
            </a:r>
          </a:p>
        </p:txBody>
      </p:sp>
    </p:spTree>
    <p:extLst>
      <p:ext uri="{BB962C8B-B14F-4D97-AF65-F5344CB8AC3E}">
        <p14:creationId xmlns:p14="http://schemas.microsoft.com/office/powerpoint/2010/main" val="8023181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E771422-BFD2-423B-9C03-108208ABAD79}"/>
              </a:ext>
            </a:extLst>
          </p:cNvPr>
          <p:cNvSpPr>
            <a:spLocks noGrp="1"/>
          </p:cNvSpPr>
          <p:nvPr>
            <p:ph sz="quarter" idx="13"/>
          </p:nvPr>
        </p:nvSpPr>
        <p:spPr/>
        <p:txBody>
          <a:bodyPr/>
          <a:lstStyle/>
          <a:p>
            <a:r>
              <a:rPr lang="en-GB" baseline="30000" dirty="0"/>
              <a:t>1</a:t>
            </a:r>
            <a:r>
              <a:rPr lang="en-GB" dirty="0"/>
              <a:t> Morning has broken</a:t>
            </a:r>
          </a:p>
          <a:p>
            <a:r>
              <a:rPr lang="en-GB" dirty="0"/>
              <a:t>Like the first morning,</a:t>
            </a:r>
          </a:p>
          <a:p>
            <a:r>
              <a:rPr lang="en-GB" dirty="0"/>
              <a:t>Blackbird has spoken</a:t>
            </a:r>
          </a:p>
          <a:p>
            <a:r>
              <a:rPr lang="en-GB" dirty="0"/>
              <a:t>Like the first bird.</a:t>
            </a:r>
          </a:p>
          <a:p>
            <a:r>
              <a:rPr lang="en-GB" dirty="0"/>
              <a:t>Praise for the singing!</a:t>
            </a:r>
          </a:p>
          <a:p>
            <a:r>
              <a:rPr lang="en-GB" dirty="0"/>
              <a:t>Praise for the morning!</a:t>
            </a:r>
          </a:p>
          <a:p>
            <a:r>
              <a:rPr lang="en-GB" dirty="0"/>
              <a:t>Praise for them, springing</a:t>
            </a:r>
          </a:p>
          <a:p>
            <a:r>
              <a:rPr lang="en-GB" dirty="0"/>
              <a:t>Fresh from the Word!</a:t>
            </a:r>
          </a:p>
        </p:txBody>
      </p:sp>
      <p:sp>
        <p:nvSpPr>
          <p:cNvPr id="5" name="Text Placeholder 4">
            <a:extLst>
              <a:ext uri="{FF2B5EF4-FFF2-40B4-BE49-F238E27FC236}">
                <a16:creationId xmlns:a16="http://schemas.microsoft.com/office/drawing/2014/main" id="{3E870142-74E9-4C54-9650-934A315F877C}"/>
              </a:ext>
            </a:extLst>
          </p:cNvPr>
          <p:cNvSpPr>
            <a:spLocks noGrp="1"/>
          </p:cNvSpPr>
          <p:nvPr>
            <p:ph type="body" sz="quarter" idx="14"/>
          </p:nvPr>
        </p:nvSpPr>
        <p:spPr/>
        <p:txBody>
          <a:bodyPr/>
          <a:lstStyle/>
          <a:p>
            <a:r>
              <a:rPr lang="en-US" dirty="0"/>
              <a:t>Hymn </a:t>
            </a:r>
            <a:r>
              <a:rPr lang="en-GB" dirty="0"/>
              <a:t>45 Morning has broken</a:t>
            </a:r>
            <a:endParaRPr lang="en-US" dirty="0"/>
          </a:p>
        </p:txBody>
      </p:sp>
    </p:spTree>
    <p:extLst>
      <p:ext uri="{BB962C8B-B14F-4D97-AF65-F5344CB8AC3E}">
        <p14:creationId xmlns:p14="http://schemas.microsoft.com/office/powerpoint/2010/main" val="21820657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F0944C05-D115-4EE9-B548-BC6668F9810D}"/>
              </a:ext>
            </a:extLst>
          </p:cNvPr>
          <p:cNvSpPr>
            <a:spLocks noGrp="1"/>
          </p:cNvSpPr>
          <p:nvPr>
            <p:ph sz="quarter" idx="13"/>
          </p:nvPr>
        </p:nvSpPr>
        <p:spPr>
          <a:xfrm>
            <a:off x="345440" y="625764"/>
            <a:ext cx="10993119" cy="5856316"/>
          </a:xfrm>
        </p:spPr>
        <p:txBody>
          <a:bodyPr numCol="2" spcCol="180000"/>
          <a:lstStyle/>
          <a:p>
            <a:r>
              <a:rPr lang="en-GB" baseline="30000" dirty="0"/>
              <a:t>2</a:t>
            </a:r>
            <a:r>
              <a:rPr lang="en-GB" dirty="0"/>
              <a:t> Sweet the rain’s new fall</a:t>
            </a:r>
          </a:p>
          <a:p>
            <a:r>
              <a:rPr lang="en-GB" dirty="0"/>
              <a:t>Sunlit from Heaven,</a:t>
            </a:r>
          </a:p>
          <a:p>
            <a:r>
              <a:rPr lang="en-GB" dirty="0"/>
              <a:t>Like the first dewfall</a:t>
            </a:r>
          </a:p>
          <a:p>
            <a:r>
              <a:rPr lang="en-GB" dirty="0"/>
              <a:t>On the first grass.</a:t>
            </a:r>
          </a:p>
          <a:p>
            <a:r>
              <a:rPr lang="en-GB" dirty="0"/>
              <a:t>Praise for the sweetness</a:t>
            </a:r>
          </a:p>
          <a:p>
            <a:r>
              <a:rPr lang="en-GB" dirty="0"/>
              <a:t>Of the wet garden,</a:t>
            </a:r>
          </a:p>
          <a:p>
            <a:r>
              <a:rPr lang="en-GB" dirty="0"/>
              <a:t>Sprung in completeness</a:t>
            </a:r>
          </a:p>
          <a:p>
            <a:r>
              <a:rPr lang="en-GB" dirty="0"/>
              <a:t>Where his feet pass.</a:t>
            </a:r>
          </a:p>
          <a:p>
            <a:endParaRPr lang="en-GB" dirty="0"/>
          </a:p>
          <a:p>
            <a:r>
              <a:rPr lang="en-GB" baseline="30000" dirty="0"/>
              <a:t>3</a:t>
            </a:r>
            <a:r>
              <a:rPr lang="en-GB" dirty="0"/>
              <a:t> Mine is the sunlight,</a:t>
            </a:r>
          </a:p>
          <a:p>
            <a:r>
              <a:rPr lang="en-GB" dirty="0"/>
              <a:t>Mine is the morning,</a:t>
            </a:r>
          </a:p>
          <a:p>
            <a:r>
              <a:rPr lang="en-GB" dirty="0"/>
              <a:t>Born of the one light</a:t>
            </a:r>
          </a:p>
          <a:p>
            <a:r>
              <a:rPr lang="en-GB" dirty="0"/>
              <a:t>Eden saw play.</a:t>
            </a:r>
          </a:p>
          <a:p>
            <a:r>
              <a:rPr lang="en-GB" dirty="0"/>
              <a:t>Praise with elation,</a:t>
            </a:r>
          </a:p>
          <a:p>
            <a:r>
              <a:rPr lang="en-GB" dirty="0"/>
              <a:t>Praise every morning,</a:t>
            </a:r>
          </a:p>
          <a:p>
            <a:r>
              <a:rPr lang="en-GB" dirty="0"/>
              <a:t>God’s re-creation</a:t>
            </a:r>
          </a:p>
          <a:p>
            <a:r>
              <a:rPr lang="en-GB" dirty="0"/>
              <a:t>Of the new day!</a:t>
            </a:r>
          </a:p>
        </p:txBody>
      </p:sp>
    </p:spTree>
    <p:extLst>
      <p:ext uri="{BB962C8B-B14F-4D97-AF65-F5344CB8AC3E}">
        <p14:creationId xmlns:p14="http://schemas.microsoft.com/office/powerpoint/2010/main" val="29430951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64EDFB-3E3B-39B4-6F93-9D5B2DC8F10D}"/>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8FE1F14-C83B-876B-C754-6EAEA90C27C2}"/>
              </a:ext>
            </a:extLst>
          </p:cNvPr>
          <p:cNvSpPr>
            <a:spLocks noGrp="1"/>
          </p:cNvSpPr>
          <p:nvPr>
            <p:ph sz="quarter" idx="13"/>
          </p:nvPr>
        </p:nvSpPr>
        <p:spPr>
          <a:xfrm>
            <a:off x="1154113" y="354446"/>
            <a:ext cx="9661525" cy="6149109"/>
          </a:xfrm>
        </p:spPr>
        <p:txBody>
          <a:bodyPr>
            <a:noAutofit/>
          </a:bodyPr>
          <a:lstStyle/>
          <a:p>
            <a:r>
              <a:rPr lang="en-GB" dirty="0"/>
              <a:t>Prayers of Approach and Confession</a:t>
            </a:r>
          </a:p>
          <a:p>
            <a:r>
              <a:rPr lang="en-GB" dirty="0"/>
              <a:t>Introduction</a:t>
            </a:r>
          </a:p>
        </p:txBody>
      </p:sp>
    </p:spTree>
    <p:extLst>
      <p:ext uri="{BB962C8B-B14F-4D97-AF65-F5344CB8AC3E}">
        <p14:creationId xmlns:p14="http://schemas.microsoft.com/office/powerpoint/2010/main" val="15811497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84F747D-228B-4835-A475-B5626B882661}"/>
              </a:ext>
            </a:extLst>
          </p:cNvPr>
          <p:cNvSpPr>
            <a:spLocks noGrp="1"/>
          </p:cNvSpPr>
          <p:nvPr>
            <p:ph sz="quarter" idx="13"/>
          </p:nvPr>
        </p:nvSpPr>
        <p:spPr/>
        <p:txBody>
          <a:bodyPr/>
          <a:lstStyle/>
          <a:p>
            <a:r>
              <a:rPr lang="en-GB" baseline="30000" dirty="0"/>
              <a:t>1</a:t>
            </a:r>
            <a:r>
              <a:rPr lang="en-GB" dirty="0"/>
              <a:t> There's a wideness in God’s 	mercy</a:t>
            </a:r>
          </a:p>
          <a:p>
            <a:r>
              <a:rPr lang="en-GB" dirty="0"/>
              <a:t>like the wideness of the sea;</a:t>
            </a:r>
          </a:p>
          <a:p>
            <a:r>
              <a:rPr lang="en-GB" dirty="0"/>
              <a:t>there's a kindness in his justice</a:t>
            </a:r>
          </a:p>
          <a:p>
            <a:r>
              <a:rPr lang="en-GB" dirty="0"/>
              <a:t>which is more than liberty.</a:t>
            </a:r>
          </a:p>
          <a:p>
            <a:endParaRPr lang="en-GB" dirty="0"/>
          </a:p>
          <a:p>
            <a:r>
              <a:rPr lang="en-GB" baseline="30000" dirty="0"/>
              <a:t>2</a:t>
            </a:r>
            <a:r>
              <a:rPr lang="en-GB" dirty="0"/>
              <a:t> There is plentiful redemption</a:t>
            </a:r>
          </a:p>
          <a:p>
            <a:r>
              <a:rPr lang="en-GB" dirty="0"/>
              <a:t>through the blood that has been shed;</a:t>
            </a:r>
          </a:p>
          <a:p>
            <a:r>
              <a:rPr lang="en-GB" dirty="0"/>
              <a:t>there is joy for all the members</a:t>
            </a:r>
          </a:p>
          <a:p>
            <a:r>
              <a:rPr lang="en-GB" dirty="0"/>
              <a:t>in the sorrows of the Head.</a:t>
            </a:r>
          </a:p>
        </p:txBody>
      </p:sp>
      <p:sp>
        <p:nvSpPr>
          <p:cNvPr id="4" name="Text Placeholder 3">
            <a:extLst>
              <a:ext uri="{FF2B5EF4-FFF2-40B4-BE49-F238E27FC236}">
                <a16:creationId xmlns:a16="http://schemas.microsoft.com/office/drawing/2014/main" id="{F91FE4F4-BC23-4E0A-9685-FD8612FA1AC0}"/>
              </a:ext>
            </a:extLst>
          </p:cNvPr>
          <p:cNvSpPr>
            <a:spLocks noGrp="1"/>
          </p:cNvSpPr>
          <p:nvPr>
            <p:ph type="body" sz="quarter" idx="14"/>
          </p:nvPr>
        </p:nvSpPr>
        <p:spPr/>
        <p:txBody>
          <a:bodyPr/>
          <a:lstStyle/>
          <a:p>
            <a:r>
              <a:rPr lang="en-GB" dirty="0"/>
              <a:t>Hymn 353 There’s a wideness in God’s mercy</a:t>
            </a:r>
          </a:p>
        </p:txBody>
      </p:sp>
    </p:spTree>
    <p:extLst>
      <p:ext uri="{BB962C8B-B14F-4D97-AF65-F5344CB8AC3E}">
        <p14:creationId xmlns:p14="http://schemas.microsoft.com/office/powerpoint/2010/main" val="28197748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D21851C8-661E-4C47-B553-E9FDA16AB273}"/>
              </a:ext>
            </a:extLst>
          </p:cNvPr>
          <p:cNvSpPr>
            <a:spLocks noGrp="1"/>
          </p:cNvSpPr>
          <p:nvPr>
            <p:ph sz="quarter" idx="13"/>
          </p:nvPr>
        </p:nvSpPr>
        <p:spPr/>
        <p:txBody>
          <a:bodyPr/>
          <a:lstStyle/>
          <a:p>
            <a:r>
              <a:rPr lang="en-GB" baseline="30000" dirty="0"/>
              <a:t>3</a:t>
            </a:r>
            <a:r>
              <a:rPr lang="en-GB" dirty="0"/>
              <a:t> There is grace enough for 	thousands</a:t>
            </a:r>
          </a:p>
          <a:p>
            <a:r>
              <a:rPr lang="en-GB" dirty="0"/>
              <a:t>of new worlds as great as this;</a:t>
            </a:r>
          </a:p>
          <a:p>
            <a:r>
              <a:rPr lang="en-GB" dirty="0"/>
              <a:t>there is room for fresh creations</a:t>
            </a:r>
          </a:p>
          <a:p>
            <a:r>
              <a:rPr lang="en-GB" dirty="0"/>
              <a:t>in that upper home of bliss.</a:t>
            </a:r>
          </a:p>
          <a:p>
            <a:endParaRPr lang="en-GB" dirty="0"/>
          </a:p>
          <a:p>
            <a:r>
              <a:rPr lang="en-GB" baseline="30000" dirty="0"/>
              <a:t>4</a:t>
            </a:r>
            <a:r>
              <a:rPr lang="en-GB" dirty="0"/>
              <a:t> For the love of God is broader</a:t>
            </a:r>
          </a:p>
          <a:p>
            <a:r>
              <a:rPr lang="en-GB" dirty="0"/>
              <a:t>than the measure of our mind,</a:t>
            </a:r>
          </a:p>
          <a:p>
            <a:r>
              <a:rPr lang="en-GB" dirty="0"/>
              <a:t>and the heart of the Eternal</a:t>
            </a:r>
          </a:p>
          <a:p>
            <a:r>
              <a:rPr lang="en-GB" dirty="0"/>
              <a:t>is most wonderfully kind.</a:t>
            </a:r>
          </a:p>
        </p:txBody>
      </p:sp>
    </p:spTree>
    <p:extLst>
      <p:ext uri="{BB962C8B-B14F-4D97-AF65-F5344CB8AC3E}">
        <p14:creationId xmlns:p14="http://schemas.microsoft.com/office/powerpoint/2010/main" val="11117855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D21851C8-661E-4C47-B553-E9FDA16AB273}"/>
              </a:ext>
            </a:extLst>
          </p:cNvPr>
          <p:cNvSpPr>
            <a:spLocks noGrp="1"/>
          </p:cNvSpPr>
          <p:nvPr>
            <p:ph sz="quarter" idx="13"/>
          </p:nvPr>
        </p:nvSpPr>
        <p:spPr/>
        <p:txBody>
          <a:bodyPr/>
          <a:lstStyle/>
          <a:p>
            <a:r>
              <a:rPr lang="en-GB" baseline="30000" dirty="0"/>
              <a:t>5</a:t>
            </a:r>
            <a:r>
              <a:rPr lang="en-GB" dirty="0"/>
              <a:t> But we make his love too 	narrow</a:t>
            </a:r>
          </a:p>
          <a:p>
            <a:r>
              <a:rPr lang="en-GB" dirty="0"/>
              <a:t>by false limits of our own;</a:t>
            </a:r>
          </a:p>
          <a:p>
            <a:r>
              <a:rPr lang="en-GB" dirty="0"/>
              <a:t>and we magnify his strictness</a:t>
            </a:r>
          </a:p>
          <a:p>
            <a:r>
              <a:rPr lang="en-GB" dirty="0"/>
              <a:t>with a zeal he would not own.</a:t>
            </a:r>
          </a:p>
          <a:p>
            <a:endParaRPr lang="en-GB" dirty="0"/>
          </a:p>
          <a:p>
            <a:r>
              <a:rPr lang="en-GB" baseline="30000" dirty="0"/>
              <a:t>6</a:t>
            </a:r>
            <a:r>
              <a:rPr lang="en-GB" dirty="0"/>
              <a:t> If our love were but more 	simple,</a:t>
            </a:r>
          </a:p>
          <a:p>
            <a:r>
              <a:rPr lang="en-GB" dirty="0"/>
              <a:t>we should take him at his word;</a:t>
            </a:r>
          </a:p>
          <a:p>
            <a:r>
              <a:rPr lang="en-GB" dirty="0"/>
              <a:t>and our lives would be illumined</a:t>
            </a:r>
          </a:p>
          <a:p>
            <a:r>
              <a:rPr lang="en-GB"/>
              <a:t>by the of the Lord.</a:t>
            </a:r>
            <a:endParaRPr lang="en-GB" dirty="0"/>
          </a:p>
        </p:txBody>
      </p:sp>
    </p:spTree>
    <p:extLst>
      <p:ext uri="{BB962C8B-B14F-4D97-AF65-F5344CB8AC3E}">
        <p14:creationId xmlns:p14="http://schemas.microsoft.com/office/powerpoint/2010/main" val="438556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p:txBody>
          <a:bodyPr/>
          <a:lstStyle/>
          <a:p>
            <a:r>
              <a:rPr lang="en-GB" baseline="30000" dirty="0"/>
              <a:t>9</a:t>
            </a:r>
            <a:r>
              <a:rPr lang="en-GB" dirty="0"/>
              <a:t> But you are not in the flesh; you are in the Spirit, since the Spirit of God dwells in you. Anyone who does not have the Spirit of Christ does not belong to him. </a:t>
            </a:r>
            <a:r>
              <a:rPr lang="en-GB" baseline="30000" dirty="0"/>
              <a:t>10</a:t>
            </a:r>
            <a:r>
              <a:rPr lang="en-GB" dirty="0"/>
              <a:t> But if Christ is in you, though the body is dead because of sin, the Spirit is life because of righteousness. </a:t>
            </a:r>
            <a:r>
              <a:rPr lang="en-GB" baseline="30000" dirty="0"/>
              <a:t>11</a:t>
            </a:r>
            <a:r>
              <a:rPr lang="en-GB" dirty="0"/>
              <a:t> If the Spirit of him who raised Jesus from the dead dwells in you, he who raised Christ from the dead will give life to your mortal bodies also through his Spirit that dwells in you.</a:t>
            </a:r>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p:txBody>
          <a:bodyPr>
            <a:normAutofit/>
          </a:bodyPr>
          <a:lstStyle/>
          <a:p>
            <a:r>
              <a:rPr lang="en-GB" sz="3600" dirty="0"/>
              <a:t>Romans 8:9-11</a:t>
            </a:r>
          </a:p>
        </p:txBody>
      </p:sp>
    </p:spTree>
    <p:extLst>
      <p:ext uri="{BB962C8B-B14F-4D97-AF65-F5344CB8AC3E}">
        <p14:creationId xmlns:p14="http://schemas.microsoft.com/office/powerpoint/2010/main" val="6849959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FC6801-A4B2-9E47-B667-28F74D046AFE}"/>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14536F3-F6BF-253D-6F3B-BB6CD54CC9B6}"/>
              </a:ext>
            </a:extLst>
          </p:cNvPr>
          <p:cNvSpPr>
            <a:spLocks noGrp="1"/>
          </p:cNvSpPr>
          <p:nvPr>
            <p:ph sz="quarter" idx="13"/>
          </p:nvPr>
        </p:nvSpPr>
        <p:spPr>
          <a:xfrm>
            <a:off x="1154113" y="354446"/>
            <a:ext cx="9661525" cy="6149109"/>
          </a:xfrm>
        </p:spPr>
        <p:txBody>
          <a:bodyPr>
            <a:noAutofit/>
          </a:bodyPr>
          <a:lstStyle/>
          <a:p>
            <a:r>
              <a:rPr lang="en-GB" dirty="0">
                <a:effectLst/>
              </a:rPr>
              <a:t>Choir: Anthem</a:t>
            </a:r>
          </a:p>
        </p:txBody>
      </p:sp>
    </p:spTree>
    <p:extLst>
      <p:ext uri="{BB962C8B-B14F-4D97-AF65-F5344CB8AC3E}">
        <p14:creationId xmlns:p14="http://schemas.microsoft.com/office/powerpoint/2010/main" val="37096620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p:txBody>
          <a:bodyPr/>
          <a:lstStyle/>
          <a:p>
            <a:r>
              <a:rPr lang="en-GB" dirty="0">
                <a:solidFill>
                  <a:schemeClr val="tx1">
                    <a:lumMod val="85000"/>
                  </a:schemeClr>
                </a:solidFill>
              </a:rPr>
              <a:t>Jesus Heals Two Blind Men</a:t>
            </a:r>
          </a:p>
          <a:p>
            <a:endParaRPr lang="en-GB" dirty="0">
              <a:solidFill>
                <a:schemeClr val="tx1">
                  <a:lumMod val="85000"/>
                </a:schemeClr>
              </a:solidFill>
            </a:endParaRPr>
          </a:p>
          <a:p>
            <a:r>
              <a:rPr lang="en-GB" baseline="30000" dirty="0"/>
              <a:t>29</a:t>
            </a:r>
            <a:r>
              <a:rPr lang="en-GB" dirty="0"/>
              <a:t> As they were leaving Jericho, a large crowd followed him. </a:t>
            </a:r>
            <a:r>
              <a:rPr lang="en-GB" baseline="30000" dirty="0"/>
              <a:t>30</a:t>
            </a:r>
            <a:r>
              <a:rPr lang="en-GB" dirty="0"/>
              <a:t> There were two blind men sitting by the roadside. When they heard that Jesus was passing by, they shouted, ‘Lord, have mercy on us, Son of David!’ </a:t>
            </a:r>
            <a:r>
              <a:rPr lang="en-GB" baseline="30000" dirty="0"/>
              <a:t>31</a:t>
            </a:r>
            <a:r>
              <a:rPr lang="en-GB" dirty="0"/>
              <a:t> The crowd sternly ordered them to be quiet; but they shouted even more loudly, ‘Have mercy on us, Lord, Son of David!’</a:t>
            </a:r>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p:txBody>
          <a:bodyPr>
            <a:normAutofit/>
          </a:bodyPr>
          <a:lstStyle/>
          <a:p>
            <a:r>
              <a:rPr lang="en-GB" sz="3600" dirty="0"/>
              <a:t>Matthew 20:29-34</a:t>
            </a:r>
          </a:p>
        </p:txBody>
      </p:sp>
    </p:spTree>
    <p:extLst>
      <p:ext uri="{BB962C8B-B14F-4D97-AF65-F5344CB8AC3E}">
        <p14:creationId xmlns:p14="http://schemas.microsoft.com/office/powerpoint/2010/main" val="5211995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a:xfrm>
            <a:off x="354330" y="102870"/>
            <a:ext cx="10801351" cy="6431857"/>
          </a:xfrm>
        </p:spPr>
        <p:txBody>
          <a:bodyPr/>
          <a:lstStyle/>
          <a:p>
            <a:r>
              <a:rPr lang="en-GB" baseline="30000" dirty="0"/>
              <a:t>32</a:t>
            </a:r>
            <a:r>
              <a:rPr lang="en-GB" dirty="0"/>
              <a:t> Jesus stood still and called them, saying, ‘What do you want me to do for you?’ </a:t>
            </a:r>
            <a:r>
              <a:rPr lang="en-GB" baseline="30000" dirty="0"/>
              <a:t>33</a:t>
            </a:r>
            <a:r>
              <a:rPr lang="en-GB" dirty="0"/>
              <a:t> They said to him, ‘Lord, let our eyes be opened.’ </a:t>
            </a:r>
            <a:r>
              <a:rPr lang="en-GB" baseline="30000" dirty="0"/>
              <a:t>34</a:t>
            </a:r>
            <a:r>
              <a:rPr lang="en-GB" dirty="0"/>
              <a:t> Moved with compassion, Jesus touched their eyes. Immediately they regained their sight and followed him.</a:t>
            </a:r>
          </a:p>
        </p:txBody>
      </p:sp>
    </p:spTree>
    <p:extLst>
      <p:ext uri="{BB962C8B-B14F-4D97-AF65-F5344CB8AC3E}">
        <p14:creationId xmlns:p14="http://schemas.microsoft.com/office/powerpoint/2010/main" val="19799391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84F747D-228B-4835-A475-B5626B882661}"/>
              </a:ext>
            </a:extLst>
          </p:cNvPr>
          <p:cNvSpPr>
            <a:spLocks noGrp="1"/>
          </p:cNvSpPr>
          <p:nvPr>
            <p:ph sz="quarter" idx="13"/>
          </p:nvPr>
        </p:nvSpPr>
        <p:spPr/>
        <p:txBody>
          <a:bodyPr/>
          <a:lstStyle/>
          <a:p>
            <a:r>
              <a:rPr lang="en-GB" baseline="30000" dirty="0"/>
              <a:t>1</a:t>
            </a:r>
            <a:r>
              <a:rPr lang="en-GB" dirty="0"/>
              <a:t> I heard the voice of Jesus say,</a:t>
            </a:r>
          </a:p>
          <a:p>
            <a:r>
              <a:rPr lang="en-GB" dirty="0"/>
              <a:t>“Come unto Me and rest;</a:t>
            </a:r>
          </a:p>
          <a:p>
            <a:r>
              <a:rPr lang="en-GB" dirty="0"/>
              <a:t>Lay down, thou weary one, lay down</a:t>
            </a:r>
          </a:p>
          <a:p>
            <a:r>
              <a:rPr lang="en-GB" dirty="0"/>
              <a:t>Thy head upon My breast.”</a:t>
            </a:r>
          </a:p>
          <a:p>
            <a:r>
              <a:rPr lang="en-GB" dirty="0"/>
              <a:t>I came to Jesus as I was,</a:t>
            </a:r>
          </a:p>
          <a:p>
            <a:r>
              <a:rPr lang="en-GB" dirty="0"/>
              <a:t>Weary and worn and sad;</a:t>
            </a:r>
          </a:p>
          <a:p>
            <a:r>
              <a:rPr lang="en-GB" dirty="0"/>
              <a:t>I found in Him a resting place,</a:t>
            </a:r>
          </a:p>
          <a:p>
            <a:r>
              <a:rPr lang="en-GB" dirty="0"/>
              <a:t>And He has made me glad</a:t>
            </a:r>
          </a:p>
        </p:txBody>
      </p:sp>
      <p:sp>
        <p:nvSpPr>
          <p:cNvPr id="4" name="Text Placeholder 3">
            <a:extLst>
              <a:ext uri="{FF2B5EF4-FFF2-40B4-BE49-F238E27FC236}">
                <a16:creationId xmlns:a16="http://schemas.microsoft.com/office/drawing/2014/main" id="{F91FE4F4-BC23-4E0A-9685-FD8612FA1AC0}"/>
              </a:ext>
            </a:extLst>
          </p:cNvPr>
          <p:cNvSpPr>
            <a:spLocks noGrp="1"/>
          </p:cNvSpPr>
          <p:nvPr>
            <p:ph type="body" sz="quarter" idx="14"/>
          </p:nvPr>
        </p:nvSpPr>
        <p:spPr/>
        <p:txBody>
          <a:bodyPr/>
          <a:lstStyle/>
          <a:p>
            <a:r>
              <a:rPr lang="fr-FR" dirty="0" err="1"/>
              <a:t>Hymn</a:t>
            </a:r>
            <a:r>
              <a:rPr lang="fr-FR" dirty="0"/>
              <a:t> </a:t>
            </a:r>
            <a:r>
              <a:rPr lang="en-GB" dirty="0"/>
              <a:t>349 I heard the voice of Jesus say</a:t>
            </a:r>
          </a:p>
        </p:txBody>
      </p:sp>
    </p:spTree>
    <p:extLst>
      <p:ext uri="{BB962C8B-B14F-4D97-AF65-F5344CB8AC3E}">
        <p14:creationId xmlns:p14="http://schemas.microsoft.com/office/powerpoint/2010/main" val="8221680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6EAD1B72-26B5-49AB-B8E7-2E16E29C20D4}"/>
              </a:ext>
            </a:extLst>
          </p:cNvPr>
          <p:cNvSpPr>
            <a:spLocks noGrp="1"/>
          </p:cNvSpPr>
          <p:nvPr>
            <p:ph sz="quarter" idx="13"/>
          </p:nvPr>
        </p:nvSpPr>
        <p:spPr>
          <a:xfrm>
            <a:off x="354012" y="103188"/>
            <a:ext cx="11672335" cy="6430962"/>
          </a:xfrm>
        </p:spPr>
        <p:txBody>
          <a:bodyPr/>
          <a:lstStyle/>
          <a:p>
            <a:r>
              <a:rPr lang="en-GB" sz="4000" baseline="30000" dirty="0"/>
              <a:t>2</a:t>
            </a:r>
            <a:r>
              <a:rPr lang="en-GB" sz="4000" dirty="0"/>
              <a:t> I heard the voice of Jesus say,</a:t>
            </a:r>
          </a:p>
          <a:p>
            <a:r>
              <a:rPr lang="en-GB" sz="4000" dirty="0"/>
              <a:t>“Behold, I freely give the living water; </a:t>
            </a:r>
          </a:p>
          <a:p>
            <a:r>
              <a:rPr lang="en-GB" sz="4000" dirty="0"/>
              <a:t>	thirsty one,</a:t>
            </a:r>
          </a:p>
          <a:p>
            <a:r>
              <a:rPr lang="en-GB" sz="4000" dirty="0"/>
              <a:t>Stoop down, and drink, and live.”</a:t>
            </a:r>
          </a:p>
          <a:p>
            <a:r>
              <a:rPr lang="en-GB" sz="4000" dirty="0"/>
              <a:t>I came to Jesus, and I drank of that life-giving 	stream;</a:t>
            </a:r>
          </a:p>
          <a:p>
            <a:r>
              <a:rPr lang="en-GB" sz="4000" dirty="0"/>
              <a:t>My thirst was quenched, my soul revived,</a:t>
            </a:r>
          </a:p>
          <a:p>
            <a:r>
              <a:rPr lang="en-GB" sz="4000" dirty="0"/>
              <a:t>And now I live in Him.</a:t>
            </a:r>
          </a:p>
        </p:txBody>
      </p:sp>
    </p:spTree>
    <p:extLst>
      <p:ext uri="{BB962C8B-B14F-4D97-AF65-F5344CB8AC3E}">
        <p14:creationId xmlns:p14="http://schemas.microsoft.com/office/powerpoint/2010/main" val="33847798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6EAD1B72-26B5-49AB-B8E7-2E16E29C20D4}"/>
              </a:ext>
            </a:extLst>
          </p:cNvPr>
          <p:cNvSpPr>
            <a:spLocks noGrp="1"/>
          </p:cNvSpPr>
          <p:nvPr>
            <p:ph sz="quarter" idx="13"/>
          </p:nvPr>
        </p:nvSpPr>
        <p:spPr>
          <a:xfrm>
            <a:off x="354013" y="103188"/>
            <a:ext cx="11563004" cy="6430962"/>
          </a:xfrm>
        </p:spPr>
        <p:txBody>
          <a:bodyPr/>
          <a:lstStyle/>
          <a:p>
            <a:r>
              <a:rPr lang="en-GB" sz="4000" baseline="30000" dirty="0"/>
              <a:t>3</a:t>
            </a:r>
            <a:r>
              <a:rPr lang="en-GB" sz="4000" dirty="0"/>
              <a:t> I heard the voice of Jesus say,</a:t>
            </a:r>
          </a:p>
          <a:p>
            <a:r>
              <a:rPr lang="en-GB" sz="4000" dirty="0"/>
              <a:t>“I am this dark world’s Light; look unto Me, thy 	morn shall rise,</a:t>
            </a:r>
          </a:p>
          <a:p>
            <a:r>
              <a:rPr lang="en-GB" sz="4000" dirty="0"/>
              <a:t>And all thy day be bright.”</a:t>
            </a:r>
          </a:p>
          <a:p>
            <a:r>
              <a:rPr lang="en-GB" sz="4000" dirty="0"/>
              <a:t>I looked to Jesus, and I found in Him my Star, 	my Sun;</a:t>
            </a:r>
          </a:p>
          <a:p>
            <a:r>
              <a:rPr lang="en-GB" sz="4000" dirty="0"/>
              <a:t>And in that light of life I’ll walk,</a:t>
            </a:r>
          </a:p>
          <a:p>
            <a:r>
              <a:rPr lang="en-GB" sz="4000" dirty="0"/>
              <a:t>Till travelling days are done.</a:t>
            </a:r>
          </a:p>
        </p:txBody>
      </p:sp>
    </p:spTree>
    <p:extLst>
      <p:ext uri="{BB962C8B-B14F-4D97-AF65-F5344CB8AC3E}">
        <p14:creationId xmlns:p14="http://schemas.microsoft.com/office/powerpoint/2010/main" val="7820126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DDEFFC-45B8-CB5B-C35D-574177EEEB13}"/>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2311CCD-B334-0C5F-DF6B-6C6F25477143}"/>
              </a:ext>
            </a:extLst>
          </p:cNvPr>
          <p:cNvSpPr>
            <a:spLocks noGrp="1"/>
          </p:cNvSpPr>
          <p:nvPr>
            <p:ph sz="quarter" idx="13"/>
          </p:nvPr>
        </p:nvSpPr>
        <p:spPr>
          <a:xfrm>
            <a:off x="1154113" y="354446"/>
            <a:ext cx="9661525" cy="6149109"/>
          </a:xfrm>
        </p:spPr>
        <p:txBody>
          <a:bodyPr>
            <a:noAutofit/>
          </a:bodyPr>
          <a:lstStyle/>
          <a:p>
            <a:r>
              <a:rPr lang="en-GB" dirty="0">
                <a:effectLst/>
              </a:rPr>
              <a:t>Sermon</a:t>
            </a:r>
          </a:p>
          <a:p>
            <a:r>
              <a:rPr lang="en-GB" dirty="0">
                <a:effectLst/>
              </a:rPr>
              <a:t>Prayers of Intercession, </a:t>
            </a:r>
          </a:p>
          <a:p>
            <a:r>
              <a:rPr lang="en-GB" dirty="0">
                <a:effectLst/>
              </a:rPr>
              <a:t>Blessing the Offertory</a:t>
            </a:r>
          </a:p>
          <a:p>
            <a:r>
              <a:rPr lang="en-GB" dirty="0">
                <a:effectLst/>
              </a:rPr>
              <a:t>The Lord’s Prayer</a:t>
            </a:r>
          </a:p>
        </p:txBody>
      </p:sp>
    </p:spTree>
    <p:extLst>
      <p:ext uri="{BB962C8B-B14F-4D97-AF65-F5344CB8AC3E}">
        <p14:creationId xmlns:p14="http://schemas.microsoft.com/office/powerpoint/2010/main" val="29275527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E771422-BFD2-423B-9C03-108208ABAD79}"/>
              </a:ext>
            </a:extLst>
          </p:cNvPr>
          <p:cNvSpPr>
            <a:spLocks noGrp="1"/>
          </p:cNvSpPr>
          <p:nvPr>
            <p:ph sz="quarter" idx="13"/>
          </p:nvPr>
        </p:nvSpPr>
        <p:spPr/>
        <p:txBody>
          <a:bodyPr/>
          <a:lstStyle/>
          <a:p>
            <a:r>
              <a:rPr lang="en-GB" sz="3600" baseline="30000" dirty="0"/>
              <a:t>1</a:t>
            </a:r>
            <a:r>
              <a:rPr lang="en-GB" sz="3600" dirty="0"/>
              <a:t> Deck thyself, my soul, with gladness,</a:t>
            </a:r>
          </a:p>
          <a:p>
            <a:r>
              <a:rPr lang="en-GB" sz="3600" dirty="0"/>
              <a:t>leave the gloomy haunts of sadness,</a:t>
            </a:r>
          </a:p>
          <a:p>
            <a:r>
              <a:rPr lang="en-GB" sz="3600" dirty="0"/>
              <a:t>come into the daylight's splendour,</a:t>
            </a:r>
          </a:p>
          <a:p>
            <a:r>
              <a:rPr lang="en-GB" sz="3600" dirty="0"/>
              <a:t>there with joy thy praises render</a:t>
            </a:r>
          </a:p>
          <a:p>
            <a:r>
              <a:rPr lang="en-GB" sz="3600" dirty="0"/>
              <a:t>unto him whose grace unbounded</a:t>
            </a:r>
          </a:p>
          <a:p>
            <a:r>
              <a:rPr lang="en-GB" sz="3600" dirty="0"/>
              <a:t>hath this wondrous banquet founded;</a:t>
            </a:r>
          </a:p>
          <a:p>
            <a:r>
              <a:rPr lang="en-GB" sz="3600" dirty="0"/>
              <a:t>high o'er all the heavens he </a:t>
            </a:r>
            <a:r>
              <a:rPr lang="en-GB" sz="3600" dirty="0" err="1"/>
              <a:t>reigneth</a:t>
            </a:r>
            <a:r>
              <a:rPr lang="en-GB" sz="3600" dirty="0"/>
              <a:t>,</a:t>
            </a:r>
          </a:p>
          <a:p>
            <a:r>
              <a:rPr lang="en-GB" sz="3600" dirty="0"/>
              <a:t>yet to dwell with thee he </a:t>
            </a:r>
            <a:r>
              <a:rPr lang="en-GB" sz="3600" dirty="0" err="1"/>
              <a:t>deigneth</a:t>
            </a:r>
            <a:r>
              <a:rPr lang="en-GB" sz="3600" dirty="0"/>
              <a:t>.</a:t>
            </a:r>
          </a:p>
        </p:txBody>
      </p:sp>
      <p:sp>
        <p:nvSpPr>
          <p:cNvPr id="5" name="Text Placeholder 4">
            <a:extLst>
              <a:ext uri="{FF2B5EF4-FFF2-40B4-BE49-F238E27FC236}">
                <a16:creationId xmlns:a16="http://schemas.microsoft.com/office/drawing/2014/main" id="{3E870142-74E9-4C54-9650-934A315F877C}"/>
              </a:ext>
            </a:extLst>
          </p:cNvPr>
          <p:cNvSpPr>
            <a:spLocks noGrp="1"/>
          </p:cNvSpPr>
          <p:nvPr>
            <p:ph type="body" sz="quarter" idx="14"/>
          </p:nvPr>
        </p:nvSpPr>
        <p:spPr/>
        <p:txBody>
          <a:bodyPr/>
          <a:lstStyle/>
          <a:p>
            <a:r>
              <a:rPr lang="en-GB" dirty="0"/>
              <a:t>Hymn 446  Deck thyself my soul with gladness </a:t>
            </a:r>
            <a:endParaRPr lang="en-US" dirty="0"/>
          </a:p>
        </p:txBody>
      </p:sp>
    </p:spTree>
    <p:extLst>
      <p:ext uri="{BB962C8B-B14F-4D97-AF65-F5344CB8AC3E}">
        <p14:creationId xmlns:p14="http://schemas.microsoft.com/office/powerpoint/2010/main" val="15159978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D0C557A1-00B4-E5F6-9548-6C246949C9A7}"/>
              </a:ext>
            </a:extLst>
          </p:cNvPr>
          <p:cNvSpPr>
            <a:spLocks noGrp="1"/>
          </p:cNvSpPr>
          <p:nvPr>
            <p:ph sz="quarter" idx="13"/>
          </p:nvPr>
        </p:nvSpPr>
        <p:spPr/>
        <p:txBody>
          <a:bodyPr/>
          <a:lstStyle/>
          <a:p>
            <a:r>
              <a:rPr lang="en-GB" sz="4000" baseline="30000" dirty="0"/>
              <a:t>2</a:t>
            </a:r>
            <a:r>
              <a:rPr lang="en-GB" sz="4000" dirty="0"/>
              <a:t> Sun, who all my life dost brighten;</a:t>
            </a:r>
          </a:p>
          <a:p>
            <a:r>
              <a:rPr lang="en-GB" sz="4000" dirty="0"/>
              <a:t>Light, who dost my soul enlighten;</a:t>
            </a:r>
          </a:p>
          <a:p>
            <a:r>
              <a:rPr lang="en-GB" sz="4000" dirty="0"/>
              <a:t>Joy, the best my heart e'er </a:t>
            </a:r>
            <a:r>
              <a:rPr lang="en-GB" sz="4000" dirty="0" err="1"/>
              <a:t>knoweth</a:t>
            </a:r>
            <a:r>
              <a:rPr lang="en-GB" sz="4000" dirty="0"/>
              <a:t>;</a:t>
            </a:r>
          </a:p>
          <a:p>
            <a:r>
              <a:rPr lang="en-GB" sz="4000" dirty="0"/>
              <a:t>Fount, whence all my being </a:t>
            </a:r>
            <a:r>
              <a:rPr lang="en-GB" sz="4000" dirty="0" err="1"/>
              <a:t>floweth</a:t>
            </a:r>
            <a:r>
              <a:rPr lang="en-GB" sz="4000" dirty="0"/>
              <a:t>;</a:t>
            </a:r>
          </a:p>
          <a:p>
            <a:r>
              <a:rPr lang="en-GB" sz="4000" dirty="0"/>
              <a:t>at thy feet I cry, my Maker,</a:t>
            </a:r>
          </a:p>
          <a:p>
            <a:r>
              <a:rPr lang="en-GB" sz="4000" dirty="0"/>
              <a:t>let me be a fit partaker</a:t>
            </a:r>
          </a:p>
          <a:p>
            <a:r>
              <a:rPr lang="en-GB" sz="4000" dirty="0"/>
              <a:t>of this blessed food from heaven,</a:t>
            </a:r>
          </a:p>
          <a:p>
            <a:r>
              <a:rPr lang="en-GB" sz="4000" dirty="0"/>
              <a:t>for our good, thy glory, given.</a:t>
            </a:r>
          </a:p>
        </p:txBody>
      </p:sp>
    </p:spTree>
    <p:extLst>
      <p:ext uri="{BB962C8B-B14F-4D97-AF65-F5344CB8AC3E}">
        <p14:creationId xmlns:p14="http://schemas.microsoft.com/office/powerpoint/2010/main" val="28730865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D0C557A1-00B4-E5F6-9548-6C246949C9A7}"/>
              </a:ext>
            </a:extLst>
          </p:cNvPr>
          <p:cNvSpPr>
            <a:spLocks noGrp="1"/>
          </p:cNvSpPr>
          <p:nvPr>
            <p:ph sz="quarter" idx="13"/>
          </p:nvPr>
        </p:nvSpPr>
        <p:spPr>
          <a:xfrm>
            <a:off x="868217" y="117764"/>
            <a:ext cx="10616212" cy="6622472"/>
          </a:xfrm>
        </p:spPr>
        <p:txBody>
          <a:bodyPr/>
          <a:lstStyle/>
          <a:p>
            <a:r>
              <a:rPr lang="en-GB" sz="4000" baseline="30000" dirty="0"/>
              <a:t>3</a:t>
            </a:r>
            <a:r>
              <a:rPr lang="en-GB" sz="4000" dirty="0"/>
              <a:t> Jesus, Bread of Life, I pray thee,</a:t>
            </a:r>
          </a:p>
          <a:p>
            <a:r>
              <a:rPr lang="en-GB" sz="4000" dirty="0"/>
              <a:t>let me gladly here obey thee;</a:t>
            </a:r>
          </a:p>
          <a:p>
            <a:r>
              <a:rPr lang="en-GB" sz="4000" dirty="0"/>
              <a:t>never to my hurt invited,</a:t>
            </a:r>
          </a:p>
          <a:p>
            <a:r>
              <a:rPr lang="en-GB" sz="4000" dirty="0"/>
              <a:t>be thy love with love requited:</a:t>
            </a:r>
          </a:p>
          <a:p>
            <a:r>
              <a:rPr lang="en-GB" sz="4000" dirty="0"/>
              <a:t>from this banquet let me measure,</a:t>
            </a:r>
          </a:p>
          <a:p>
            <a:r>
              <a:rPr lang="en-GB" sz="4000" dirty="0"/>
              <a:t>Lord, how vast and deep its treasure;</a:t>
            </a:r>
          </a:p>
          <a:p>
            <a:r>
              <a:rPr lang="en-GB" sz="4000" dirty="0"/>
              <a:t>through the gifts thou here dost give me,</a:t>
            </a:r>
          </a:p>
          <a:p>
            <a:r>
              <a:rPr lang="en-GB" sz="4000" dirty="0"/>
              <a:t>as thy guest in heaven receive me.</a:t>
            </a:r>
          </a:p>
        </p:txBody>
      </p:sp>
    </p:spTree>
    <p:extLst>
      <p:ext uri="{BB962C8B-B14F-4D97-AF65-F5344CB8AC3E}">
        <p14:creationId xmlns:p14="http://schemas.microsoft.com/office/powerpoint/2010/main" val="13296503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0D8D6E-91A1-D9F3-2AAE-F95D22DC30D4}"/>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9C04815-6B7E-0E6A-B4B3-E883AB7FF63F}"/>
              </a:ext>
            </a:extLst>
          </p:cNvPr>
          <p:cNvSpPr>
            <a:spLocks noGrp="1"/>
          </p:cNvSpPr>
          <p:nvPr>
            <p:ph sz="quarter" idx="13"/>
          </p:nvPr>
        </p:nvSpPr>
        <p:spPr>
          <a:xfrm>
            <a:off x="1154113" y="354446"/>
            <a:ext cx="9661525" cy="6149109"/>
          </a:xfrm>
        </p:spPr>
        <p:txBody>
          <a:bodyPr>
            <a:noAutofit/>
          </a:bodyPr>
          <a:lstStyle/>
          <a:p>
            <a:r>
              <a:rPr lang="en-GB" dirty="0">
                <a:effectLst/>
              </a:rPr>
              <a:t>Sacrament of Holy Communion</a:t>
            </a:r>
          </a:p>
        </p:txBody>
      </p:sp>
    </p:spTree>
    <p:extLst>
      <p:ext uri="{BB962C8B-B14F-4D97-AF65-F5344CB8AC3E}">
        <p14:creationId xmlns:p14="http://schemas.microsoft.com/office/powerpoint/2010/main" val="21684620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84F747D-228B-4835-A475-B5626B882661}"/>
              </a:ext>
            </a:extLst>
          </p:cNvPr>
          <p:cNvSpPr>
            <a:spLocks noGrp="1"/>
          </p:cNvSpPr>
          <p:nvPr>
            <p:ph sz="quarter" idx="13"/>
          </p:nvPr>
        </p:nvSpPr>
        <p:spPr/>
        <p:txBody>
          <a:bodyPr>
            <a:normAutofit fontScale="92500" lnSpcReduction="10000"/>
          </a:bodyPr>
          <a:lstStyle/>
          <a:p>
            <a:r>
              <a:rPr lang="en-GB" sz="4000" baseline="30000" dirty="0"/>
              <a:t>1</a:t>
            </a:r>
            <a:r>
              <a:rPr lang="en-GB" sz="4000" dirty="0"/>
              <a:t> Ye holy angels bright,</a:t>
            </a:r>
          </a:p>
          <a:p>
            <a:r>
              <a:rPr lang="en-GB" sz="4000" dirty="0"/>
              <a:t>who wait at God's right hand,</a:t>
            </a:r>
          </a:p>
          <a:p>
            <a:r>
              <a:rPr lang="en-GB" sz="4000" dirty="0"/>
              <a:t>or through the realms of light</a:t>
            </a:r>
          </a:p>
          <a:p>
            <a:r>
              <a:rPr lang="en-GB" sz="4000" dirty="0"/>
              <a:t>fly at your Lord's command,</a:t>
            </a:r>
          </a:p>
          <a:p>
            <a:r>
              <a:rPr lang="en-GB" sz="4000" dirty="0"/>
              <a:t>assist our song,</a:t>
            </a:r>
          </a:p>
          <a:p>
            <a:r>
              <a:rPr lang="en-GB" sz="4000" dirty="0"/>
              <a:t>for else the theme</a:t>
            </a:r>
          </a:p>
          <a:p>
            <a:r>
              <a:rPr lang="en-GB" sz="4000" dirty="0"/>
              <a:t>too high doth seem</a:t>
            </a:r>
          </a:p>
          <a:p>
            <a:r>
              <a:rPr lang="en-GB" sz="4000" dirty="0"/>
              <a:t>for mortal tongue.</a:t>
            </a:r>
          </a:p>
        </p:txBody>
      </p:sp>
      <p:sp>
        <p:nvSpPr>
          <p:cNvPr id="4" name="Text Placeholder 3">
            <a:extLst>
              <a:ext uri="{FF2B5EF4-FFF2-40B4-BE49-F238E27FC236}">
                <a16:creationId xmlns:a16="http://schemas.microsoft.com/office/drawing/2014/main" id="{F91FE4F4-BC23-4E0A-9685-FD8612FA1AC0}"/>
              </a:ext>
            </a:extLst>
          </p:cNvPr>
          <p:cNvSpPr>
            <a:spLocks noGrp="1"/>
          </p:cNvSpPr>
          <p:nvPr>
            <p:ph type="body" sz="quarter" idx="14"/>
          </p:nvPr>
        </p:nvSpPr>
        <p:spPr/>
        <p:txBody>
          <a:bodyPr/>
          <a:lstStyle/>
          <a:p>
            <a:r>
              <a:rPr lang="fr-FR" dirty="0" err="1"/>
              <a:t>Hymn</a:t>
            </a:r>
            <a:r>
              <a:rPr lang="fr-FR" dirty="0"/>
              <a:t> </a:t>
            </a:r>
            <a:r>
              <a:rPr lang="en-GB" dirty="0"/>
              <a:t>125 Ye holy angels bright,</a:t>
            </a:r>
          </a:p>
        </p:txBody>
      </p:sp>
    </p:spTree>
    <p:extLst>
      <p:ext uri="{BB962C8B-B14F-4D97-AF65-F5344CB8AC3E}">
        <p14:creationId xmlns:p14="http://schemas.microsoft.com/office/powerpoint/2010/main" val="37100262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98BCF832-5FC4-CE03-3211-E6138787A3C5}"/>
              </a:ext>
            </a:extLst>
          </p:cNvPr>
          <p:cNvSpPr>
            <a:spLocks noGrp="1"/>
          </p:cNvSpPr>
          <p:nvPr>
            <p:ph sz="quarter" idx="13"/>
          </p:nvPr>
        </p:nvSpPr>
        <p:spPr>
          <a:xfrm>
            <a:off x="868217" y="117764"/>
            <a:ext cx="10870702" cy="6622472"/>
          </a:xfrm>
        </p:spPr>
        <p:txBody>
          <a:bodyPr/>
          <a:lstStyle/>
          <a:p>
            <a:r>
              <a:rPr lang="en-GB" sz="3600" baseline="30000" dirty="0"/>
              <a:t>2</a:t>
            </a:r>
            <a:r>
              <a:rPr lang="en-GB" sz="3600" dirty="0"/>
              <a:t> Ye </a:t>
            </a:r>
            <a:r>
              <a:rPr lang="en-GB" sz="3600" dirty="0" err="1"/>
              <a:t>blessèd</a:t>
            </a:r>
            <a:r>
              <a:rPr lang="en-GB" sz="3600" dirty="0"/>
              <a:t> souls at rest,</a:t>
            </a:r>
          </a:p>
          <a:p>
            <a:r>
              <a:rPr lang="en-GB" sz="3600" dirty="0"/>
              <a:t>who ran this earthly race,</a:t>
            </a:r>
          </a:p>
          <a:p>
            <a:r>
              <a:rPr lang="en-GB" sz="3600" dirty="0"/>
              <a:t>and now, from sin released,</a:t>
            </a:r>
          </a:p>
          <a:p>
            <a:r>
              <a:rPr lang="en-GB" sz="3600" dirty="0"/>
              <a:t>behold the Saviour's face,</a:t>
            </a:r>
          </a:p>
          <a:p>
            <a:r>
              <a:rPr lang="en-GB" sz="3600" dirty="0"/>
              <a:t>his praises sound,</a:t>
            </a:r>
          </a:p>
          <a:p>
            <a:r>
              <a:rPr lang="en-GB" sz="3600" dirty="0"/>
              <a:t>as in his sight</a:t>
            </a:r>
          </a:p>
          <a:p>
            <a:r>
              <a:rPr lang="en-GB" sz="3600" dirty="0"/>
              <a:t>with sweet delight</a:t>
            </a:r>
          </a:p>
          <a:p>
            <a:r>
              <a:rPr lang="en-GB" sz="3600" dirty="0"/>
              <a:t>ye do abound.</a:t>
            </a:r>
          </a:p>
        </p:txBody>
      </p:sp>
    </p:spTree>
    <p:extLst>
      <p:ext uri="{BB962C8B-B14F-4D97-AF65-F5344CB8AC3E}">
        <p14:creationId xmlns:p14="http://schemas.microsoft.com/office/powerpoint/2010/main" val="21110704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6E3CB9-202A-6709-15DC-F43FFC9695E3}"/>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49C3CDAA-5FD1-C5EC-9FFA-7F8FE9FFD184}"/>
              </a:ext>
            </a:extLst>
          </p:cNvPr>
          <p:cNvSpPr>
            <a:spLocks noGrp="1"/>
          </p:cNvSpPr>
          <p:nvPr>
            <p:ph sz="quarter" idx="13"/>
          </p:nvPr>
        </p:nvSpPr>
        <p:spPr>
          <a:xfrm>
            <a:off x="868217" y="117764"/>
            <a:ext cx="10870702" cy="6622472"/>
          </a:xfrm>
        </p:spPr>
        <p:txBody>
          <a:bodyPr/>
          <a:lstStyle/>
          <a:p>
            <a:r>
              <a:rPr lang="en-GB" sz="3600" baseline="30000" dirty="0"/>
              <a:t>3</a:t>
            </a:r>
            <a:r>
              <a:rPr lang="en-GB" sz="3600" dirty="0"/>
              <a:t> Ye saints, who toil below,</a:t>
            </a:r>
          </a:p>
          <a:p>
            <a:r>
              <a:rPr lang="en-GB" sz="3600" dirty="0"/>
              <a:t>adore your heavenly King,</a:t>
            </a:r>
          </a:p>
          <a:p>
            <a:r>
              <a:rPr lang="en-GB" sz="3600" dirty="0"/>
              <a:t>and onward as ye go</a:t>
            </a:r>
          </a:p>
          <a:p>
            <a:r>
              <a:rPr lang="en-GB" sz="3600" dirty="0"/>
              <a:t>some joyful anthem sing;</a:t>
            </a:r>
          </a:p>
          <a:p>
            <a:r>
              <a:rPr lang="en-GB" sz="3600" dirty="0"/>
              <a:t>take what he gives</a:t>
            </a:r>
          </a:p>
          <a:p>
            <a:r>
              <a:rPr lang="en-GB" sz="3600" dirty="0"/>
              <a:t>and praise him still,</a:t>
            </a:r>
          </a:p>
          <a:p>
            <a:r>
              <a:rPr lang="en-GB" sz="3600" dirty="0"/>
              <a:t>through good and ill,</a:t>
            </a:r>
          </a:p>
          <a:p>
            <a:r>
              <a:rPr lang="en-GB" sz="3600" dirty="0"/>
              <a:t>who ever lives.</a:t>
            </a:r>
          </a:p>
        </p:txBody>
      </p:sp>
    </p:spTree>
    <p:extLst>
      <p:ext uri="{BB962C8B-B14F-4D97-AF65-F5344CB8AC3E}">
        <p14:creationId xmlns:p14="http://schemas.microsoft.com/office/powerpoint/2010/main" val="1969111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5B2831-C515-B6AA-8A17-72D3F37D0C0E}"/>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4904642-499B-2943-E0B6-40A5B8FDBBCC}"/>
              </a:ext>
            </a:extLst>
          </p:cNvPr>
          <p:cNvSpPr>
            <a:spLocks noGrp="1"/>
          </p:cNvSpPr>
          <p:nvPr>
            <p:ph sz="quarter" idx="13"/>
          </p:nvPr>
        </p:nvSpPr>
        <p:spPr>
          <a:xfrm>
            <a:off x="868217" y="117764"/>
            <a:ext cx="10870702" cy="6622472"/>
          </a:xfrm>
        </p:spPr>
        <p:txBody>
          <a:bodyPr/>
          <a:lstStyle/>
          <a:p>
            <a:r>
              <a:rPr lang="en-GB" sz="3600" baseline="30000" dirty="0"/>
              <a:t>4</a:t>
            </a:r>
            <a:r>
              <a:rPr lang="en-GB" sz="3600" dirty="0"/>
              <a:t> My Soul, bear thou thy part:</a:t>
            </a:r>
          </a:p>
          <a:p>
            <a:r>
              <a:rPr lang="en-GB" sz="3600" dirty="0"/>
              <a:t>Triumph in God above;</a:t>
            </a:r>
          </a:p>
          <a:p>
            <a:r>
              <a:rPr lang="en-GB" sz="3600" dirty="0"/>
              <a:t>With a well-tuned heart</a:t>
            </a:r>
          </a:p>
          <a:p>
            <a:r>
              <a:rPr lang="en-GB" sz="3600" dirty="0"/>
              <a:t>Sing thou the Songs of Love.</a:t>
            </a:r>
          </a:p>
          <a:p>
            <a:r>
              <a:rPr lang="en-GB" sz="3600" dirty="0"/>
              <a:t>Thou art his own,</a:t>
            </a:r>
          </a:p>
          <a:p>
            <a:r>
              <a:rPr lang="en-GB" sz="3600" dirty="0"/>
              <a:t>Whose pre­cious Blood</a:t>
            </a:r>
          </a:p>
          <a:p>
            <a:r>
              <a:rPr lang="en-GB" sz="3600" dirty="0"/>
              <a:t>Shed for thy good,</a:t>
            </a:r>
          </a:p>
          <a:p>
            <a:r>
              <a:rPr lang="en-GB" sz="3600" dirty="0"/>
              <a:t>His Love made known.</a:t>
            </a:r>
          </a:p>
        </p:txBody>
      </p:sp>
    </p:spTree>
    <p:extLst>
      <p:ext uri="{BB962C8B-B14F-4D97-AF65-F5344CB8AC3E}">
        <p14:creationId xmlns:p14="http://schemas.microsoft.com/office/powerpoint/2010/main" val="7014607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789EC4-F9CA-2735-BAAF-29CEC9A690BB}"/>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3066218D-1053-7B8C-1F05-56612E9459BF}"/>
              </a:ext>
            </a:extLst>
          </p:cNvPr>
          <p:cNvSpPr>
            <a:spLocks noGrp="1"/>
          </p:cNvSpPr>
          <p:nvPr>
            <p:ph sz="quarter" idx="13"/>
          </p:nvPr>
        </p:nvSpPr>
        <p:spPr>
          <a:xfrm>
            <a:off x="868217" y="117764"/>
            <a:ext cx="10870702" cy="6622472"/>
          </a:xfrm>
        </p:spPr>
        <p:txBody>
          <a:bodyPr/>
          <a:lstStyle/>
          <a:p>
            <a:r>
              <a:rPr lang="en-GB" sz="3600" baseline="30000" dirty="0"/>
              <a:t>5</a:t>
            </a:r>
            <a:r>
              <a:rPr lang="en-GB" sz="3600" dirty="0"/>
              <a:t> Let all creation sing</a:t>
            </a:r>
          </a:p>
          <a:p>
            <a:r>
              <a:rPr lang="en-GB" sz="3600" dirty="0"/>
              <a:t>and join the marvellous throng</a:t>
            </a:r>
          </a:p>
          <a:p>
            <a:r>
              <a:rPr lang="en-GB" sz="3600" dirty="0"/>
              <a:t>who crowns of glory bring</a:t>
            </a:r>
          </a:p>
          <a:p>
            <a:r>
              <a:rPr lang="en-GB" sz="3600" dirty="0"/>
              <a:t>and raise the Lamb’s new song.</a:t>
            </a:r>
          </a:p>
          <a:p>
            <a:r>
              <a:rPr lang="en-GB" sz="3600" dirty="0"/>
              <a:t>Let all our days</a:t>
            </a:r>
          </a:p>
          <a:p>
            <a:r>
              <a:rPr lang="en-GB" sz="3600" dirty="0"/>
              <a:t>till life shall end</a:t>
            </a:r>
          </a:p>
          <a:p>
            <a:r>
              <a:rPr lang="en-GB" sz="3600" dirty="0"/>
              <a:t>whate’er he send</a:t>
            </a:r>
          </a:p>
          <a:p>
            <a:r>
              <a:rPr lang="en-GB" sz="3600" dirty="0"/>
              <a:t>be filled with praise</a:t>
            </a:r>
          </a:p>
        </p:txBody>
      </p:sp>
    </p:spTree>
    <p:extLst>
      <p:ext uri="{BB962C8B-B14F-4D97-AF65-F5344CB8AC3E}">
        <p14:creationId xmlns:p14="http://schemas.microsoft.com/office/powerpoint/2010/main" val="23566635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D9E6916-3CDA-4CDF-971C-B6CD005B5D18}"/>
              </a:ext>
            </a:extLst>
          </p:cNvPr>
          <p:cNvSpPr>
            <a:spLocks noGrp="1"/>
          </p:cNvSpPr>
          <p:nvPr>
            <p:ph sz="quarter" idx="13"/>
          </p:nvPr>
        </p:nvSpPr>
        <p:spPr>
          <a:xfrm>
            <a:off x="1154113" y="1162050"/>
            <a:ext cx="9661525" cy="4533900"/>
          </a:xfrm>
        </p:spPr>
        <p:txBody>
          <a:bodyPr/>
          <a:lstStyle/>
          <a:p>
            <a:r>
              <a:rPr lang="en-GB" dirty="0"/>
              <a:t>Blessing.</a:t>
            </a:r>
          </a:p>
          <a:p>
            <a:r>
              <a:rPr lang="en-GB" dirty="0"/>
              <a:t>Sung Amen.</a:t>
            </a:r>
          </a:p>
          <a:p>
            <a:endParaRPr lang="en-GB" dirty="0"/>
          </a:p>
        </p:txBody>
      </p:sp>
      <p:sp>
        <p:nvSpPr>
          <p:cNvPr id="3" name="TextBox 2">
            <a:extLst>
              <a:ext uri="{FF2B5EF4-FFF2-40B4-BE49-F238E27FC236}">
                <a16:creationId xmlns:a16="http://schemas.microsoft.com/office/drawing/2014/main" id="{A3AAAFA5-2CC8-4FED-A65A-57AEB9F6E976}"/>
              </a:ext>
            </a:extLst>
          </p:cNvPr>
          <p:cNvSpPr txBox="1"/>
          <p:nvPr/>
        </p:nvSpPr>
        <p:spPr>
          <a:xfrm>
            <a:off x="8869680" y="4560570"/>
            <a:ext cx="3101894" cy="1900164"/>
          </a:xfrm>
          <a:prstGeom prst="rect">
            <a:avLst/>
          </a:prstGeom>
          <a:solidFill>
            <a:schemeClr val="accent1">
              <a:lumMod val="75000"/>
              <a:alpha val="90000"/>
            </a:schemeClr>
          </a:solidFill>
        </p:spPr>
        <p:txBody>
          <a:bodyPr wrap="square" lIns="365760" tIns="144000" rIns="365760" bIns="144000" rtlCol="0">
            <a:spAutoFit/>
          </a:bodyPr>
          <a:lstStyle/>
          <a:p>
            <a:pPr>
              <a:lnSpc>
                <a:spcPct val="150000"/>
              </a:lnSpc>
            </a:pPr>
            <a:r>
              <a:rPr lang="en-GB" dirty="0">
                <a:solidFill>
                  <a:srgbClr val="FFFF00"/>
                </a:solidFill>
              </a:rPr>
              <a:t>If you are available, please feel free to remain online to chat for fellowship.</a:t>
            </a:r>
            <a:endParaRPr lang="en-GB" sz="1600" i="1" dirty="0">
              <a:solidFill>
                <a:srgbClr val="FFFF00"/>
              </a:solidFill>
            </a:endParaRPr>
          </a:p>
        </p:txBody>
      </p:sp>
    </p:spTree>
    <p:extLst>
      <p:ext uri="{BB962C8B-B14F-4D97-AF65-F5344CB8AC3E}">
        <p14:creationId xmlns:p14="http://schemas.microsoft.com/office/powerpoint/2010/main" val="35428833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205CB95-2A3E-4B62-A837-A806A74EB2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36814" y="1864895"/>
            <a:ext cx="4744954" cy="3554136"/>
          </a:xfrm>
          <a:prstGeom prst="rect">
            <a:avLst/>
          </a:prstGeom>
        </p:spPr>
      </p:pic>
      <p:sp>
        <p:nvSpPr>
          <p:cNvPr id="4" name="Title 3">
            <a:extLst>
              <a:ext uri="{FF2B5EF4-FFF2-40B4-BE49-F238E27FC236}">
                <a16:creationId xmlns:a16="http://schemas.microsoft.com/office/drawing/2014/main" id="{BD9AEAEE-074D-4F4B-AC0F-96AA252D1637}"/>
              </a:ext>
            </a:extLst>
          </p:cNvPr>
          <p:cNvSpPr>
            <a:spLocks noGrp="1"/>
          </p:cNvSpPr>
          <p:nvPr>
            <p:ph type="title"/>
          </p:nvPr>
        </p:nvSpPr>
        <p:spPr>
          <a:xfrm>
            <a:off x="1524000" y="336438"/>
            <a:ext cx="9144000" cy="1139825"/>
          </a:xfrm>
        </p:spPr>
        <p:txBody>
          <a:bodyPr/>
          <a:lstStyle/>
          <a:p>
            <a:pPr algn="ctr"/>
            <a:r>
              <a:rPr lang="en-GB" b="1" dirty="0">
                <a:solidFill>
                  <a:srgbClr val="FFFF00"/>
                </a:solidFill>
                <a:effectLst>
                  <a:outerShdw blurRad="38100" dist="38100" dir="2700000" algn="tl">
                    <a:srgbClr val="000000">
                      <a:alpha val="43137"/>
                    </a:srgbClr>
                  </a:outerShdw>
                </a:effectLst>
              </a:rPr>
              <a:t>Our Fellowship Continues apart </a:t>
            </a:r>
          </a:p>
        </p:txBody>
      </p:sp>
      <p:sp>
        <p:nvSpPr>
          <p:cNvPr id="5" name="TextBox 4">
            <a:extLst>
              <a:ext uri="{FF2B5EF4-FFF2-40B4-BE49-F238E27FC236}">
                <a16:creationId xmlns:a16="http://schemas.microsoft.com/office/drawing/2014/main" id="{233521B6-7AB7-46AF-BE2D-6498276ACBB1}"/>
              </a:ext>
            </a:extLst>
          </p:cNvPr>
          <p:cNvSpPr txBox="1"/>
          <p:nvPr/>
        </p:nvSpPr>
        <p:spPr>
          <a:xfrm>
            <a:off x="1020131" y="2251774"/>
            <a:ext cx="4744953" cy="2780377"/>
          </a:xfrm>
          <a:prstGeom prst="rect">
            <a:avLst/>
          </a:prstGeom>
          <a:solidFill>
            <a:schemeClr val="accent1">
              <a:lumMod val="75000"/>
            </a:schemeClr>
          </a:solidFill>
        </p:spPr>
        <p:txBody>
          <a:bodyPr wrap="square" lIns="365760" tIns="365760" rIns="365760" bIns="548640" rtlCol="0">
            <a:spAutoFit/>
          </a:bodyPr>
          <a:lstStyle/>
          <a:p>
            <a:pPr>
              <a:lnSpc>
                <a:spcPct val="150000"/>
              </a:lnSpc>
            </a:pPr>
            <a:r>
              <a:rPr lang="en-GB" sz="2800" dirty="0"/>
              <a:t>If you are available, please feel free to remain online to chat.</a:t>
            </a:r>
            <a:endParaRPr lang="en-GB" sz="2400" i="1" dirty="0"/>
          </a:p>
        </p:txBody>
      </p:sp>
    </p:spTree>
    <p:extLst>
      <p:ext uri="{BB962C8B-B14F-4D97-AF65-F5344CB8AC3E}">
        <p14:creationId xmlns:p14="http://schemas.microsoft.com/office/powerpoint/2010/main" val="3075161178"/>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otalTime>305</TotalTime>
  <Words>1324</Words>
  <Application>Microsoft Office PowerPoint</Application>
  <PresentationFormat>Widescreen</PresentationFormat>
  <Paragraphs>188</Paragraphs>
  <Slides>27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27</vt:i4>
      </vt:variant>
    </vt:vector>
  </HeadingPairs>
  <TitlesOfParts>
    <vt:vector size="31" baseType="lpstr">
      <vt:lpstr>Arial</vt:lpstr>
      <vt:lpstr>Century Gothic</vt:lpstr>
      <vt:lpstr>Wingdings 3</vt:lpstr>
      <vt:lpstr>Slice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Our Fellowship Continues apart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Victoria Ferguson</dc:creator>
  <cp:lastModifiedBy>David Wong</cp:lastModifiedBy>
  <cp:revision>168</cp:revision>
  <dcterms:created xsi:type="dcterms:W3CDTF">2020-12-22T16:57:36Z</dcterms:created>
  <dcterms:modified xsi:type="dcterms:W3CDTF">2026-03-21T12:25:03Z</dcterms:modified>
</cp:coreProperties>
</file>