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552" r:id="rId2"/>
    <p:sldId id="913" r:id="rId3"/>
    <p:sldId id="942" r:id="rId4"/>
    <p:sldId id="943" r:id="rId5"/>
    <p:sldId id="944" r:id="rId6"/>
    <p:sldId id="945" r:id="rId7"/>
    <p:sldId id="946" r:id="rId8"/>
    <p:sldId id="947" r:id="rId9"/>
    <p:sldId id="948" r:id="rId10"/>
    <p:sldId id="949" r:id="rId11"/>
    <p:sldId id="950" r:id="rId12"/>
    <p:sldId id="951" r:id="rId13"/>
    <p:sldId id="952" r:id="rId14"/>
    <p:sldId id="953" r:id="rId15"/>
    <p:sldId id="954" r:id="rId16"/>
    <p:sldId id="955" r:id="rId17"/>
    <p:sldId id="956" r:id="rId18"/>
    <p:sldId id="957" r:id="rId19"/>
    <p:sldId id="958" r:id="rId20"/>
    <p:sldId id="959" r:id="rId21"/>
    <p:sldId id="960" r:id="rId22"/>
    <p:sldId id="969" r:id="rId23"/>
    <p:sldId id="970" r:id="rId24"/>
    <p:sldId id="971" r:id="rId25"/>
    <p:sldId id="972" r:id="rId26"/>
    <p:sldId id="961" r:id="rId27"/>
    <p:sldId id="962" r:id="rId28"/>
    <p:sldId id="963" r:id="rId29"/>
    <p:sldId id="964" r:id="rId30"/>
    <p:sldId id="965" r:id="rId31"/>
    <p:sldId id="966" r:id="rId32"/>
    <p:sldId id="912" r:id="rId33"/>
    <p:sldId id="932" r:id="rId34"/>
    <p:sldId id="967" r:id="rId35"/>
    <p:sldId id="968" r:id="rId36"/>
    <p:sldId id="925" r:id="rId37"/>
    <p:sldId id="891" r:id="rId3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DAAD4"/>
    <a:srgbClr val="A47D00"/>
    <a:srgbClr val="FFFB47"/>
    <a:srgbClr val="8D8A00"/>
    <a:srgbClr val="FFFD97"/>
    <a:srgbClr val="BCB800"/>
    <a:srgbClr val="F0EA00"/>
    <a:srgbClr val="FFFF66"/>
    <a:srgbClr val="321547"/>
    <a:srgbClr val="3C1A5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30609" autoAdjust="0"/>
    <p:restoredTop sz="94660" autoAdjust="0"/>
  </p:normalViewPr>
  <p:slideViewPr>
    <p:cSldViewPr snapToGrid="0">
      <p:cViewPr varScale="1">
        <p:scale>
          <a:sx n="54" d="100"/>
          <a:sy n="54" d="100"/>
        </p:scale>
        <p:origin x="72" y="461"/>
      </p:cViewPr>
      <p:guideLst>
        <p:guide orient="horz" pos="2160"/>
        <p:guide pos="3840"/>
      </p:guideLst>
    </p:cSldViewPr>
  </p:slideViewPr>
  <p:outlineViewPr>
    <p:cViewPr>
      <p:scale>
        <a:sx n="33" d="100"/>
        <a:sy n="33" d="100"/>
      </p:scale>
      <p:origin x="0" y="1356"/>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
    <p:spTree>
      <p:nvGrpSpPr>
        <p:cNvPr id="1" name=""/>
        <p:cNvGrpSpPr/>
        <p:nvPr/>
      </p:nvGrpSpPr>
      <p:grpSpPr>
        <a:xfrm>
          <a:off x="0" y="0"/>
          <a:ext cx="0" cy="0"/>
          <a:chOff x="0" y="0"/>
          <a:chExt cx="0" cy="0"/>
        </a:xfrm>
      </p:grpSpPr>
      <p:sp>
        <p:nvSpPr>
          <p:cNvPr id="6" name="Slide Number Placeholder 4">
            <a:extLst>
              <a:ext uri="{FF2B5EF4-FFF2-40B4-BE49-F238E27FC236}">
                <a16:creationId xmlns:a16="http://schemas.microsoft.com/office/drawing/2014/main" id="{D636B57A-9367-411C-87E8-76BA50A35BCD}"/>
              </a:ext>
            </a:extLst>
          </p:cNvPr>
          <p:cNvSpPr>
            <a:spLocks noGrp="1"/>
          </p:cNvSpPr>
          <p:nvPr>
            <p:ph type="sldNum" sz="quarter" idx="12"/>
          </p:nvPr>
        </p:nvSpPr>
        <p:spPr>
          <a:xfrm>
            <a:off x="11425382" y="6142182"/>
            <a:ext cx="495700" cy="392545"/>
          </a:xfrm>
        </p:spPr>
        <p:txBody>
          <a:bodyPr/>
          <a:lstStyle>
            <a:lvl1pPr>
              <a:defRPr sz="1800"/>
            </a:lvl1pPr>
          </a:lstStyle>
          <a:p>
            <a:fld id="{2308F86C-173E-442C-9DCD-7C3DA75AEE85}" type="slidenum">
              <a:rPr lang="en-GB" smtClean="0"/>
              <a:pPr/>
              <a:t>‹#›</a:t>
            </a:fld>
            <a:endParaRPr lang="en-GB" dirty="0"/>
          </a:p>
        </p:txBody>
      </p:sp>
      <p:sp>
        <p:nvSpPr>
          <p:cNvPr id="8" name="Content Placeholder 7">
            <a:extLst>
              <a:ext uri="{FF2B5EF4-FFF2-40B4-BE49-F238E27FC236}">
                <a16:creationId xmlns:a16="http://schemas.microsoft.com/office/drawing/2014/main" id="{8F2D0C70-F143-4556-8AB9-8490D0394B83}"/>
              </a:ext>
            </a:extLst>
          </p:cNvPr>
          <p:cNvSpPr>
            <a:spLocks noGrp="1"/>
          </p:cNvSpPr>
          <p:nvPr>
            <p:ph sz="quarter" idx="13"/>
          </p:nvPr>
        </p:nvSpPr>
        <p:spPr>
          <a:xfrm>
            <a:off x="1154113" y="1162050"/>
            <a:ext cx="9661525" cy="4533900"/>
          </a:xfrm>
        </p:spPr>
        <p:txBody>
          <a:bodyPr>
            <a:noAutofit/>
          </a:bodyPr>
          <a:lstStyle>
            <a:lvl1pPr marL="0" indent="0">
              <a:spcBef>
                <a:spcPts val="0"/>
              </a:spcBef>
              <a:spcAft>
                <a:spcPts val="4000"/>
              </a:spcAft>
              <a:buNone/>
              <a:defRPr lang="en-US" sz="4400" b="1" kern="1200" cap="none" baseline="0" dirty="0" smtClean="0">
                <a:ln w="3175" cmpd="sng">
                  <a:noFill/>
                </a:ln>
                <a:solidFill>
                  <a:schemeClr val="tx1"/>
                </a:solidFill>
                <a:effectLst>
                  <a:outerShdw blurRad="50800" dist="63500" dir="2700000" algn="tl" rotWithShape="0">
                    <a:prstClr val="black">
                      <a:alpha val="40000"/>
                    </a:prstClr>
                  </a:outerShdw>
                </a:effectLst>
                <a:latin typeface="+mj-lt"/>
                <a:ea typeface="+mj-ea"/>
                <a:cs typeface="+mj-cs"/>
              </a:defRPr>
            </a:lvl1pPr>
            <a:lvl2pPr marL="457200" indent="0">
              <a:buNone/>
              <a:defRPr lang="en-US" sz="4400" b="1" kern="1200" cap="all" dirty="0" smtClean="0">
                <a:ln w="3175" cmpd="sng">
                  <a:noFill/>
                </a:ln>
                <a:solidFill>
                  <a:schemeClr val="tx1"/>
                </a:solidFill>
                <a:effectLst>
                  <a:outerShdw blurRad="50800" dist="63500" dir="2700000" algn="tl" rotWithShape="0">
                    <a:prstClr val="black">
                      <a:alpha val="40000"/>
                    </a:prstClr>
                  </a:outerShdw>
                </a:effectLst>
                <a:latin typeface="+mj-lt"/>
                <a:ea typeface="+mj-ea"/>
                <a:cs typeface="+mj-cs"/>
              </a:defRPr>
            </a:lvl2pPr>
            <a:lvl3pPr marL="914400" indent="0">
              <a:buNone/>
              <a:defRPr lang="en-US" sz="4400" b="1" kern="1200" cap="all" dirty="0" smtClean="0">
                <a:ln w="3175" cmpd="sng">
                  <a:noFill/>
                </a:ln>
                <a:solidFill>
                  <a:schemeClr val="tx1"/>
                </a:solidFill>
                <a:effectLst>
                  <a:outerShdw blurRad="50800" dist="63500" dir="2700000" algn="tl" rotWithShape="0">
                    <a:prstClr val="black">
                      <a:alpha val="40000"/>
                    </a:prstClr>
                  </a:outerShdw>
                </a:effectLst>
                <a:latin typeface="+mj-lt"/>
                <a:ea typeface="+mj-ea"/>
                <a:cs typeface="+mj-cs"/>
              </a:defRPr>
            </a:lvl3pPr>
            <a:lvl4pPr marL="1371600" indent="0">
              <a:buNone/>
              <a:defRPr lang="en-US" sz="4400" b="1" kern="1200" cap="all" dirty="0" smtClean="0">
                <a:ln w="3175" cmpd="sng">
                  <a:noFill/>
                </a:ln>
                <a:solidFill>
                  <a:schemeClr val="tx1"/>
                </a:solidFill>
                <a:effectLst>
                  <a:outerShdw blurRad="50800" dist="63500" dir="2700000" algn="tl" rotWithShape="0">
                    <a:prstClr val="black">
                      <a:alpha val="40000"/>
                    </a:prstClr>
                  </a:outerShdw>
                </a:effectLst>
                <a:latin typeface="+mj-lt"/>
                <a:ea typeface="+mj-ea"/>
                <a:cs typeface="+mj-cs"/>
              </a:defRPr>
            </a:lvl4pPr>
            <a:lvl5pPr marL="1828800" indent="0">
              <a:buNone/>
              <a:defRPr lang="en-GB" sz="4400" b="1" kern="1200" cap="all" dirty="0">
                <a:ln w="3175" cmpd="sng">
                  <a:noFill/>
                </a:ln>
                <a:solidFill>
                  <a:schemeClr val="tx1"/>
                </a:solidFill>
                <a:effectLst>
                  <a:outerShdw blurRad="50800" dist="63500" dir="2700000" algn="tl" rotWithShape="0">
                    <a:prstClr val="black">
                      <a:alpha val="40000"/>
                    </a:prstClr>
                  </a:outerShdw>
                </a:effectLst>
                <a:latin typeface="+mj-lt"/>
                <a:ea typeface="+mj-ea"/>
                <a:cs typeface="+mj-cs"/>
              </a:defRPr>
            </a:lvl5pPr>
          </a:lstStyle>
          <a:p>
            <a:pPr lvl="0"/>
            <a:r>
              <a:rPr lang="en-US" dirty="0"/>
              <a:t>Click to edit Master text styles</a:t>
            </a:r>
          </a:p>
        </p:txBody>
      </p:sp>
    </p:spTree>
    <p:extLst>
      <p:ext uri="{BB962C8B-B14F-4D97-AF65-F5344CB8AC3E}">
        <p14:creationId xmlns:p14="http://schemas.microsoft.com/office/powerpoint/2010/main" val="14691013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B">
    <p:spTree>
      <p:nvGrpSpPr>
        <p:cNvPr id="1" name=""/>
        <p:cNvGrpSpPr/>
        <p:nvPr/>
      </p:nvGrpSpPr>
      <p:grpSpPr>
        <a:xfrm>
          <a:off x="0" y="0"/>
          <a:ext cx="0" cy="0"/>
          <a:chOff x="0" y="0"/>
          <a:chExt cx="0" cy="0"/>
        </a:xfrm>
      </p:grpSpPr>
      <p:sp>
        <p:nvSpPr>
          <p:cNvPr id="6" name="Slide Number Placeholder 4">
            <a:extLst>
              <a:ext uri="{FF2B5EF4-FFF2-40B4-BE49-F238E27FC236}">
                <a16:creationId xmlns:a16="http://schemas.microsoft.com/office/drawing/2014/main" id="{D636B57A-9367-411C-87E8-76BA50A35BCD}"/>
              </a:ext>
            </a:extLst>
          </p:cNvPr>
          <p:cNvSpPr>
            <a:spLocks noGrp="1"/>
          </p:cNvSpPr>
          <p:nvPr>
            <p:ph type="sldNum" sz="quarter" idx="12"/>
          </p:nvPr>
        </p:nvSpPr>
        <p:spPr>
          <a:xfrm>
            <a:off x="11425382" y="6142182"/>
            <a:ext cx="495700" cy="392545"/>
          </a:xfrm>
        </p:spPr>
        <p:txBody>
          <a:bodyPr/>
          <a:lstStyle>
            <a:lvl1pPr>
              <a:defRPr sz="1800"/>
            </a:lvl1pPr>
          </a:lstStyle>
          <a:p>
            <a:fld id="{2308F86C-173E-442C-9DCD-7C3DA75AEE85}" type="slidenum">
              <a:rPr lang="en-GB" smtClean="0"/>
              <a:pPr/>
              <a:t>‹#›</a:t>
            </a:fld>
            <a:endParaRPr lang="en-GB" dirty="0"/>
          </a:p>
        </p:txBody>
      </p:sp>
      <p:sp>
        <p:nvSpPr>
          <p:cNvPr id="8" name="Content Placeholder 7">
            <a:extLst>
              <a:ext uri="{FF2B5EF4-FFF2-40B4-BE49-F238E27FC236}">
                <a16:creationId xmlns:a16="http://schemas.microsoft.com/office/drawing/2014/main" id="{8F2D0C70-F143-4556-8AB9-8490D0394B83}"/>
              </a:ext>
            </a:extLst>
          </p:cNvPr>
          <p:cNvSpPr>
            <a:spLocks noGrp="1"/>
          </p:cNvSpPr>
          <p:nvPr>
            <p:ph sz="quarter" idx="13"/>
          </p:nvPr>
        </p:nvSpPr>
        <p:spPr>
          <a:xfrm>
            <a:off x="1154113" y="354446"/>
            <a:ext cx="9661525" cy="6149109"/>
          </a:xfrm>
        </p:spPr>
        <p:txBody>
          <a:bodyPr>
            <a:noAutofit/>
          </a:bodyPr>
          <a:lstStyle>
            <a:lvl1pPr marL="0" indent="0">
              <a:spcBef>
                <a:spcPts val="0"/>
              </a:spcBef>
              <a:spcAft>
                <a:spcPts val="2000"/>
              </a:spcAft>
              <a:buNone/>
              <a:defRPr lang="en-US" sz="4400" b="1" kern="1200" cap="none" baseline="0" dirty="0" smtClean="0">
                <a:ln w="3175" cmpd="sng">
                  <a:noFill/>
                </a:ln>
                <a:solidFill>
                  <a:schemeClr val="tx1"/>
                </a:solidFill>
                <a:effectLst>
                  <a:outerShdw blurRad="50800" dist="63500" dir="2700000" algn="tl" rotWithShape="0">
                    <a:prstClr val="black">
                      <a:alpha val="40000"/>
                    </a:prstClr>
                  </a:outerShdw>
                </a:effectLst>
                <a:latin typeface="+mj-lt"/>
                <a:ea typeface="+mj-ea"/>
                <a:cs typeface="+mj-cs"/>
              </a:defRPr>
            </a:lvl1pPr>
            <a:lvl2pPr marL="457200" indent="0">
              <a:buNone/>
              <a:defRPr lang="en-US" sz="4400" b="1" kern="1200" cap="all" dirty="0" smtClean="0">
                <a:ln w="3175" cmpd="sng">
                  <a:noFill/>
                </a:ln>
                <a:solidFill>
                  <a:schemeClr val="tx1"/>
                </a:solidFill>
                <a:effectLst>
                  <a:outerShdw blurRad="50800" dist="63500" dir="2700000" algn="tl" rotWithShape="0">
                    <a:prstClr val="black">
                      <a:alpha val="40000"/>
                    </a:prstClr>
                  </a:outerShdw>
                </a:effectLst>
                <a:latin typeface="+mj-lt"/>
                <a:ea typeface="+mj-ea"/>
                <a:cs typeface="+mj-cs"/>
              </a:defRPr>
            </a:lvl2pPr>
            <a:lvl3pPr marL="914400" indent="0">
              <a:buNone/>
              <a:defRPr lang="en-US" sz="4400" b="1" kern="1200" cap="all" dirty="0" smtClean="0">
                <a:ln w="3175" cmpd="sng">
                  <a:noFill/>
                </a:ln>
                <a:solidFill>
                  <a:schemeClr val="tx1"/>
                </a:solidFill>
                <a:effectLst>
                  <a:outerShdw blurRad="50800" dist="63500" dir="2700000" algn="tl" rotWithShape="0">
                    <a:prstClr val="black">
                      <a:alpha val="40000"/>
                    </a:prstClr>
                  </a:outerShdw>
                </a:effectLst>
                <a:latin typeface="+mj-lt"/>
                <a:ea typeface="+mj-ea"/>
                <a:cs typeface="+mj-cs"/>
              </a:defRPr>
            </a:lvl3pPr>
            <a:lvl4pPr marL="1371600" indent="0">
              <a:buNone/>
              <a:defRPr lang="en-US" sz="4400" b="1" kern="1200" cap="all" dirty="0" smtClean="0">
                <a:ln w="3175" cmpd="sng">
                  <a:noFill/>
                </a:ln>
                <a:solidFill>
                  <a:schemeClr val="tx1"/>
                </a:solidFill>
                <a:effectLst>
                  <a:outerShdw blurRad="50800" dist="63500" dir="2700000" algn="tl" rotWithShape="0">
                    <a:prstClr val="black">
                      <a:alpha val="40000"/>
                    </a:prstClr>
                  </a:outerShdw>
                </a:effectLst>
                <a:latin typeface="+mj-lt"/>
                <a:ea typeface="+mj-ea"/>
                <a:cs typeface="+mj-cs"/>
              </a:defRPr>
            </a:lvl4pPr>
            <a:lvl5pPr marL="1828800" indent="0">
              <a:buNone/>
              <a:defRPr lang="en-GB" sz="4400" b="1" kern="1200" cap="all" dirty="0">
                <a:ln w="3175" cmpd="sng">
                  <a:noFill/>
                </a:ln>
                <a:solidFill>
                  <a:schemeClr val="tx1"/>
                </a:solidFill>
                <a:effectLst>
                  <a:outerShdw blurRad="50800" dist="63500" dir="2700000" algn="tl" rotWithShape="0">
                    <a:prstClr val="black">
                      <a:alpha val="40000"/>
                    </a:prstClr>
                  </a:outerShdw>
                </a:effectLst>
                <a:latin typeface="+mj-lt"/>
                <a:ea typeface="+mj-ea"/>
                <a:cs typeface="+mj-cs"/>
              </a:defRPr>
            </a:lvl5pPr>
          </a:lstStyle>
          <a:p>
            <a:pPr lvl="0"/>
            <a:r>
              <a:rPr lang="en-US" dirty="0"/>
              <a:t>Click to edit Master text styles</a:t>
            </a:r>
          </a:p>
        </p:txBody>
      </p:sp>
    </p:spTree>
    <p:extLst>
      <p:ext uri="{BB962C8B-B14F-4D97-AF65-F5344CB8AC3E}">
        <p14:creationId xmlns:p14="http://schemas.microsoft.com/office/powerpoint/2010/main" val="5373253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Main smaller">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BFFEF85D-2577-4D0C-9375-E71A9D5EAB0D}"/>
              </a:ext>
            </a:extLst>
          </p:cNvPr>
          <p:cNvSpPr>
            <a:spLocks noGrp="1"/>
          </p:cNvSpPr>
          <p:nvPr>
            <p:ph type="sldNum" sz="quarter" idx="12"/>
          </p:nvPr>
        </p:nvSpPr>
        <p:spPr>
          <a:xfrm>
            <a:off x="11425382" y="6142182"/>
            <a:ext cx="495700" cy="392545"/>
          </a:xfrm>
        </p:spPr>
        <p:txBody>
          <a:bodyPr/>
          <a:lstStyle>
            <a:lvl1pPr>
              <a:defRPr sz="1800"/>
            </a:lvl1pPr>
          </a:lstStyle>
          <a:p>
            <a:fld id="{2308F86C-173E-442C-9DCD-7C3DA75AEE85}" type="slidenum">
              <a:rPr lang="en-GB" smtClean="0"/>
              <a:pPr/>
              <a:t>‹#›</a:t>
            </a:fld>
            <a:endParaRPr lang="en-GB" dirty="0"/>
          </a:p>
        </p:txBody>
      </p:sp>
      <p:sp>
        <p:nvSpPr>
          <p:cNvPr id="7" name="Content Placeholder 6">
            <a:extLst>
              <a:ext uri="{FF2B5EF4-FFF2-40B4-BE49-F238E27FC236}">
                <a16:creationId xmlns:a16="http://schemas.microsoft.com/office/drawing/2014/main" id="{FAC6F517-4C7D-40B8-A482-7A4441237385}"/>
              </a:ext>
            </a:extLst>
          </p:cNvPr>
          <p:cNvSpPr>
            <a:spLocks noGrp="1"/>
          </p:cNvSpPr>
          <p:nvPr>
            <p:ph sz="quarter" idx="13"/>
          </p:nvPr>
        </p:nvSpPr>
        <p:spPr>
          <a:xfrm>
            <a:off x="868217" y="752764"/>
            <a:ext cx="9827491" cy="5352473"/>
          </a:xfrm>
        </p:spPr>
        <p:txBody>
          <a:bodyPr>
            <a:noAutofit/>
          </a:bodyPr>
          <a:lstStyle>
            <a:lvl1pPr marL="0" indent="0">
              <a:spcBef>
                <a:spcPts val="600"/>
              </a:spcBef>
              <a:buFont typeface="Arial" panose="020B0604020202020204" pitchFamily="34" charset="0"/>
              <a:buNone/>
              <a:defRPr lang="en-US" sz="3200" b="1" kern="1200"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1pPr>
            <a:lvl2pPr marL="457200" indent="0">
              <a:spcBef>
                <a:spcPts val="600"/>
              </a:spcBef>
              <a:spcAft>
                <a:spcPts val="300"/>
              </a:spcAft>
              <a:buFont typeface="Arial" panose="020B0604020202020204" pitchFamily="34" charset="0"/>
              <a:buNone/>
              <a:defRPr lang="en-US" sz="28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2pPr>
            <a:lvl3pPr marL="914400" indent="0">
              <a:spcBef>
                <a:spcPts val="300"/>
              </a:spcBef>
              <a:spcAft>
                <a:spcPts val="30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3pPr>
            <a:lvl4pPr marL="1371600" indent="0">
              <a:spcBef>
                <a:spcPts val="300"/>
              </a:spcBef>
              <a:spcAft>
                <a:spcPts val="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4pPr>
            <a:lvl5pPr marL="1828800" indent="0">
              <a:spcBef>
                <a:spcPts val="300"/>
              </a:spcBef>
              <a:spcAft>
                <a:spcPts val="0"/>
              </a:spcAft>
              <a:buFont typeface="Arial" panose="020B0604020202020204" pitchFamily="34" charset="0"/>
              <a:buNone/>
              <a:defRPr lang="en-GB"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32040772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Main full">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BFFEF85D-2577-4D0C-9375-E71A9D5EAB0D}"/>
              </a:ext>
            </a:extLst>
          </p:cNvPr>
          <p:cNvSpPr>
            <a:spLocks noGrp="1"/>
          </p:cNvSpPr>
          <p:nvPr>
            <p:ph type="sldNum" sz="quarter" idx="12"/>
          </p:nvPr>
        </p:nvSpPr>
        <p:spPr>
          <a:xfrm>
            <a:off x="11425382" y="6142182"/>
            <a:ext cx="495700" cy="392545"/>
          </a:xfrm>
        </p:spPr>
        <p:txBody>
          <a:bodyPr/>
          <a:lstStyle>
            <a:lvl1pPr>
              <a:defRPr sz="1800"/>
            </a:lvl1pPr>
          </a:lstStyle>
          <a:p>
            <a:fld id="{2308F86C-173E-442C-9DCD-7C3DA75AEE85}" type="slidenum">
              <a:rPr lang="en-GB" smtClean="0"/>
              <a:pPr/>
              <a:t>‹#›</a:t>
            </a:fld>
            <a:endParaRPr lang="en-GB" dirty="0"/>
          </a:p>
        </p:txBody>
      </p:sp>
      <p:sp>
        <p:nvSpPr>
          <p:cNvPr id="7" name="Content Placeholder 6">
            <a:extLst>
              <a:ext uri="{FF2B5EF4-FFF2-40B4-BE49-F238E27FC236}">
                <a16:creationId xmlns:a16="http://schemas.microsoft.com/office/drawing/2014/main" id="{FAC6F517-4C7D-40B8-A482-7A4441237385}"/>
              </a:ext>
            </a:extLst>
          </p:cNvPr>
          <p:cNvSpPr>
            <a:spLocks noGrp="1"/>
          </p:cNvSpPr>
          <p:nvPr>
            <p:ph sz="quarter" idx="13"/>
          </p:nvPr>
        </p:nvSpPr>
        <p:spPr>
          <a:xfrm>
            <a:off x="868217" y="117764"/>
            <a:ext cx="9827491" cy="6622472"/>
          </a:xfrm>
        </p:spPr>
        <p:txBody>
          <a:bodyPr>
            <a:noAutofit/>
          </a:bodyPr>
          <a:lstStyle>
            <a:lvl1pPr marL="0" indent="0">
              <a:spcBef>
                <a:spcPts val="600"/>
              </a:spcBef>
              <a:buFont typeface="Arial" panose="020B0604020202020204" pitchFamily="34" charset="0"/>
              <a:buNone/>
              <a:defRPr lang="en-US" sz="3200" b="1" kern="1200"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1pPr>
            <a:lvl2pPr marL="457200" indent="0">
              <a:spcBef>
                <a:spcPts val="600"/>
              </a:spcBef>
              <a:spcAft>
                <a:spcPts val="300"/>
              </a:spcAft>
              <a:buFont typeface="Arial" panose="020B0604020202020204" pitchFamily="34" charset="0"/>
              <a:buNone/>
              <a:defRPr lang="en-US" sz="28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2pPr>
            <a:lvl3pPr marL="914400" indent="0">
              <a:spcBef>
                <a:spcPts val="300"/>
              </a:spcBef>
              <a:spcAft>
                <a:spcPts val="30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3pPr>
            <a:lvl4pPr marL="1371600" indent="0">
              <a:spcBef>
                <a:spcPts val="300"/>
              </a:spcBef>
              <a:spcAft>
                <a:spcPts val="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4pPr>
            <a:lvl5pPr marL="1828800" indent="0">
              <a:spcBef>
                <a:spcPts val="300"/>
              </a:spcBef>
              <a:spcAft>
                <a:spcPts val="0"/>
              </a:spcAft>
              <a:buFont typeface="Arial" panose="020B0604020202020204" pitchFamily="34" charset="0"/>
              <a:buNone/>
              <a:defRPr lang="en-GB"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8013548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Main + Title">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BFFEF85D-2577-4D0C-9375-E71A9D5EAB0D}"/>
              </a:ext>
            </a:extLst>
          </p:cNvPr>
          <p:cNvSpPr>
            <a:spLocks noGrp="1"/>
          </p:cNvSpPr>
          <p:nvPr>
            <p:ph type="sldNum" sz="quarter" idx="12"/>
          </p:nvPr>
        </p:nvSpPr>
        <p:spPr>
          <a:xfrm>
            <a:off x="11425382" y="6142182"/>
            <a:ext cx="495700" cy="392545"/>
          </a:xfrm>
        </p:spPr>
        <p:txBody>
          <a:bodyPr/>
          <a:lstStyle>
            <a:lvl1pPr>
              <a:defRPr sz="1800"/>
            </a:lvl1pPr>
          </a:lstStyle>
          <a:p>
            <a:fld id="{2308F86C-173E-442C-9DCD-7C3DA75AEE85}" type="slidenum">
              <a:rPr lang="en-GB" smtClean="0"/>
              <a:pPr/>
              <a:t>‹#›</a:t>
            </a:fld>
            <a:endParaRPr lang="en-GB" dirty="0"/>
          </a:p>
        </p:txBody>
      </p:sp>
      <p:sp>
        <p:nvSpPr>
          <p:cNvPr id="7" name="Content Placeholder 6">
            <a:extLst>
              <a:ext uri="{FF2B5EF4-FFF2-40B4-BE49-F238E27FC236}">
                <a16:creationId xmlns:a16="http://schemas.microsoft.com/office/drawing/2014/main" id="{FAC6F517-4C7D-40B8-A482-7A4441237385}"/>
              </a:ext>
            </a:extLst>
          </p:cNvPr>
          <p:cNvSpPr>
            <a:spLocks noGrp="1"/>
          </p:cNvSpPr>
          <p:nvPr>
            <p:ph sz="quarter" idx="13"/>
          </p:nvPr>
        </p:nvSpPr>
        <p:spPr>
          <a:xfrm>
            <a:off x="868217" y="1034473"/>
            <a:ext cx="9827491" cy="5500254"/>
          </a:xfrm>
        </p:spPr>
        <p:txBody>
          <a:bodyPr>
            <a:noAutofit/>
          </a:bodyPr>
          <a:lstStyle>
            <a:lvl1pPr marL="0" indent="0">
              <a:spcBef>
                <a:spcPts val="600"/>
              </a:spcBef>
              <a:buFont typeface="Arial" panose="020B0604020202020204" pitchFamily="34" charset="0"/>
              <a:buNone/>
              <a:defRPr lang="en-US" sz="3200" b="1" kern="1200"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1pPr>
            <a:lvl2pPr marL="457200" indent="0">
              <a:spcBef>
                <a:spcPts val="600"/>
              </a:spcBef>
              <a:spcAft>
                <a:spcPts val="300"/>
              </a:spcAft>
              <a:buFont typeface="Arial" panose="020B0604020202020204" pitchFamily="34" charset="0"/>
              <a:buNone/>
              <a:defRPr lang="en-US" sz="28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2pPr>
            <a:lvl3pPr marL="914400" indent="0">
              <a:spcBef>
                <a:spcPts val="300"/>
              </a:spcBef>
              <a:spcAft>
                <a:spcPts val="30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3pPr>
            <a:lvl4pPr marL="1371600" indent="0">
              <a:spcBef>
                <a:spcPts val="300"/>
              </a:spcBef>
              <a:spcAft>
                <a:spcPts val="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4pPr>
            <a:lvl5pPr marL="1828800" indent="0">
              <a:spcBef>
                <a:spcPts val="300"/>
              </a:spcBef>
              <a:spcAft>
                <a:spcPts val="0"/>
              </a:spcAft>
              <a:buFont typeface="Arial" panose="020B0604020202020204" pitchFamily="34" charset="0"/>
              <a:buNone/>
              <a:defRPr lang="en-GB"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 name="Text Placeholder 2">
            <a:extLst>
              <a:ext uri="{FF2B5EF4-FFF2-40B4-BE49-F238E27FC236}">
                <a16:creationId xmlns:a16="http://schemas.microsoft.com/office/drawing/2014/main" id="{B216F2FE-8C30-4E06-99AB-0627CD730A24}"/>
              </a:ext>
            </a:extLst>
          </p:cNvPr>
          <p:cNvSpPr>
            <a:spLocks noGrp="1"/>
          </p:cNvSpPr>
          <p:nvPr>
            <p:ph type="body" sz="quarter" idx="14"/>
          </p:nvPr>
        </p:nvSpPr>
        <p:spPr>
          <a:xfrm>
            <a:off x="868363" y="138113"/>
            <a:ext cx="9826625" cy="803275"/>
          </a:xfrm>
        </p:spPr>
        <p:txBody>
          <a:bodyPr>
            <a:normAutofit/>
          </a:bodyPr>
          <a:lstStyle>
            <a:lvl1pPr marL="0" indent="0">
              <a:buNone/>
              <a:defRPr lang="en-US" sz="3200" b="1" kern="1200" cap="none" dirty="0" smtClean="0">
                <a:ln w="3175">
                  <a:noFill/>
                </a:ln>
                <a:solidFill>
                  <a:schemeClr val="tx1"/>
                </a:solidFill>
                <a:effectLst>
                  <a:outerShdw blurRad="50800" dist="38100" dir="8100000" algn="tr" rotWithShape="0">
                    <a:prstClr val="black">
                      <a:alpha val="40000"/>
                    </a:prstClr>
                  </a:outerShdw>
                </a:effectLst>
                <a:latin typeface="+mn-lt"/>
                <a:ea typeface="+mn-ea"/>
                <a:cs typeface="+mn-cs"/>
              </a:defRPr>
            </a:lvl1pPr>
          </a:lstStyle>
          <a:p>
            <a:pPr lvl="0"/>
            <a:r>
              <a:rPr lang="en-US" dirty="0"/>
              <a:t>Click to edit Master text styles</a:t>
            </a:r>
          </a:p>
        </p:txBody>
      </p:sp>
    </p:spTree>
    <p:extLst>
      <p:ext uri="{BB962C8B-B14F-4D97-AF65-F5344CB8AC3E}">
        <p14:creationId xmlns:p14="http://schemas.microsoft.com/office/powerpoint/2010/main" val="29704838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Main + title Wide">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BFFEF85D-2577-4D0C-9375-E71A9D5EAB0D}"/>
              </a:ext>
            </a:extLst>
          </p:cNvPr>
          <p:cNvSpPr>
            <a:spLocks noGrp="1"/>
          </p:cNvSpPr>
          <p:nvPr>
            <p:ph type="sldNum" sz="quarter" idx="12"/>
          </p:nvPr>
        </p:nvSpPr>
        <p:spPr>
          <a:xfrm>
            <a:off x="11425382" y="6142182"/>
            <a:ext cx="495700" cy="392545"/>
          </a:xfrm>
        </p:spPr>
        <p:txBody>
          <a:bodyPr/>
          <a:lstStyle>
            <a:lvl1pPr>
              <a:defRPr sz="1800"/>
            </a:lvl1pPr>
          </a:lstStyle>
          <a:p>
            <a:fld id="{2308F86C-173E-442C-9DCD-7C3DA75AEE85}" type="slidenum">
              <a:rPr lang="en-GB" smtClean="0"/>
              <a:pPr/>
              <a:t>‹#›</a:t>
            </a:fld>
            <a:endParaRPr lang="en-GB" dirty="0"/>
          </a:p>
        </p:txBody>
      </p:sp>
      <p:sp>
        <p:nvSpPr>
          <p:cNvPr id="7" name="Content Placeholder 6">
            <a:extLst>
              <a:ext uri="{FF2B5EF4-FFF2-40B4-BE49-F238E27FC236}">
                <a16:creationId xmlns:a16="http://schemas.microsoft.com/office/drawing/2014/main" id="{FAC6F517-4C7D-40B8-A482-7A4441237385}"/>
              </a:ext>
            </a:extLst>
          </p:cNvPr>
          <p:cNvSpPr>
            <a:spLocks noGrp="1"/>
          </p:cNvSpPr>
          <p:nvPr>
            <p:ph sz="quarter" idx="13"/>
          </p:nvPr>
        </p:nvSpPr>
        <p:spPr>
          <a:xfrm>
            <a:off x="354330" y="1034473"/>
            <a:ext cx="11155681" cy="5500254"/>
          </a:xfrm>
        </p:spPr>
        <p:txBody>
          <a:bodyPr>
            <a:noAutofit/>
          </a:bodyPr>
          <a:lstStyle>
            <a:lvl1pPr marL="0" indent="0">
              <a:spcBef>
                <a:spcPts val="0"/>
              </a:spcBef>
              <a:spcAft>
                <a:spcPts val="0"/>
              </a:spcAft>
              <a:buFont typeface="Arial" panose="020B0604020202020204" pitchFamily="34" charset="0"/>
              <a:buNone/>
              <a:defRPr lang="en-US" sz="3200" b="1" kern="1200"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1pPr>
            <a:lvl2pPr marL="457200" indent="0">
              <a:spcBef>
                <a:spcPts val="0"/>
              </a:spcBef>
              <a:spcAft>
                <a:spcPts val="0"/>
              </a:spcAft>
              <a:buFont typeface="Arial" panose="020B0604020202020204" pitchFamily="34" charset="0"/>
              <a:buNone/>
              <a:defRPr lang="en-US" sz="28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2pPr>
            <a:lvl3pPr marL="914400" indent="0">
              <a:spcBef>
                <a:spcPts val="300"/>
              </a:spcBef>
              <a:spcAft>
                <a:spcPts val="30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3pPr>
            <a:lvl4pPr marL="1371600" indent="0">
              <a:spcBef>
                <a:spcPts val="300"/>
              </a:spcBef>
              <a:spcAft>
                <a:spcPts val="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4pPr>
            <a:lvl5pPr marL="1828800" indent="0">
              <a:spcBef>
                <a:spcPts val="300"/>
              </a:spcBef>
              <a:spcAft>
                <a:spcPts val="0"/>
              </a:spcAft>
              <a:buFont typeface="Arial" panose="020B0604020202020204" pitchFamily="34" charset="0"/>
              <a:buNone/>
              <a:defRPr lang="en-GB"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5pPr>
          </a:lstStyle>
          <a:p>
            <a:pPr lvl="0"/>
            <a:r>
              <a:rPr lang="en-US" dirty="0"/>
              <a:t>Click to edit Master text styles</a:t>
            </a:r>
          </a:p>
          <a:p>
            <a:pPr lvl="1"/>
            <a:r>
              <a:rPr lang="en-US" dirty="0"/>
              <a:t>Second level</a:t>
            </a:r>
          </a:p>
        </p:txBody>
      </p:sp>
      <p:sp>
        <p:nvSpPr>
          <p:cNvPr id="3" name="Text Placeholder 2">
            <a:extLst>
              <a:ext uri="{FF2B5EF4-FFF2-40B4-BE49-F238E27FC236}">
                <a16:creationId xmlns:a16="http://schemas.microsoft.com/office/drawing/2014/main" id="{B216F2FE-8C30-4E06-99AB-0627CD730A24}"/>
              </a:ext>
            </a:extLst>
          </p:cNvPr>
          <p:cNvSpPr>
            <a:spLocks noGrp="1"/>
          </p:cNvSpPr>
          <p:nvPr>
            <p:ph type="body" sz="quarter" idx="14"/>
          </p:nvPr>
        </p:nvSpPr>
        <p:spPr>
          <a:xfrm>
            <a:off x="354552" y="138113"/>
            <a:ext cx="11154698" cy="803275"/>
          </a:xfrm>
        </p:spPr>
        <p:txBody>
          <a:bodyPr>
            <a:normAutofit/>
          </a:bodyPr>
          <a:lstStyle>
            <a:lvl1pPr marL="0" indent="0">
              <a:buNone/>
              <a:defRPr lang="en-US" sz="3200" b="1" kern="1200" cap="none" dirty="0" smtClean="0">
                <a:ln w="3175">
                  <a:noFill/>
                </a:ln>
                <a:solidFill>
                  <a:schemeClr val="tx1"/>
                </a:solidFill>
                <a:effectLst>
                  <a:outerShdw blurRad="50800" dist="38100" dir="8100000" algn="tr" rotWithShape="0">
                    <a:prstClr val="black">
                      <a:alpha val="40000"/>
                    </a:prstClr>
                  </a:outerShdw>
                </a:effectLst>
                <a:latin typeface="+mn-lt"/>
                <a:ea typeface="+mn-ea"/>
                <a:cs typeface="+mn-cs"/>
              </a:defRPr>
            </a:lvl1pPr>
          </a:lstStyle>
          <a:p>
            <a:pPr lvl="0"/>
            <a:r>
              <a:rPr lang="en-US" dirty="0"/>
              <a:t>Click to edit Master text styles</a:t>
            </a:r>
          </a:p>
        </p:txBody>
      </p:sp>
    </p:spTree>
    <p:extLst>
      <p:ext uri="{BB962C8B-B14F-4D97-AF65-F5344CB8AC3E}">
        <p14:creationId xmlns:p14="http://schemas.microsoft.com/office/powerpoint/2010/main" val="3006889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Main full narrow lines">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BFFEF85D-2577-4D0C-9375-E71A9D5EAB0D}"/>
              </a:ext>
            </a:extLst>
          </p:cNvPr>
          <p:cNvSpPr>
            <a:spLocks noGrp="1"/>
          </p:cNvSpPr>
          <p:nvPr>
            <p:ph type="sldNum" sz="quarter" idx="12"/>
          </p:nvPr>
        </p:nvSpPr>
        <p:spPr>
          <a:xfrm>
            <a:off x="11425382" y="6142182"/>
            <a:ext cx="495700" cy="392545"/>
          </a:xfrm>
        </p:spPr>
        <p:txBody>
          <a:bodyPr/>
          <a:lstStyle>
            <a:lvl1pPr>
              <a:defRPr sz="1800"/>
            </a:lvl1pPr>
          </a:lstStyle>
          <a:p>
            <a:fld id="{2308F86C-173E-442C-9DCD-7C3DA75AEE85}" type="slidenum">
              <a:rPr lang="en-GB" smtClean="0"/>
              <a:pPr/>
              <a:t>‹#›</a:t>
            </a:fld>
            <a:endParaRPr lang="en-GB" dirty="0"/>
          </a:p>
        </p:txBody>
      </p:sp>
      <p:sp>
        <p:nvSpPr>
          <p:cNvPr id="7" name="Content Placeholder 6">
            <a:extLst>
              <a:ext uri="{FF2B5EF4-FFF2-40B4-BE49-F238E27FC236}">
                <a16:creationId xmlns:a16="http://schemas.microsoft.com/office/drawing/2014/main" id="{FAC6F517-4C7D-40B8-A482-7A4441237385}"/>
              </a:ext>
            </a:extLst>
          </p:cNvPr>
          <p:cNvSpPr>
            <a:spLocks noGrp="1"/>
          </p:cNvSpPr>
          <p:nvPr>
            <p:ph sz="quarter" idx="13"/>
          </p:nvPr>
        </p:nvSpPr>
        <p:spPr>
          <a:xfrm>
            <a:off x="354330" y="102870"/>
            <a:ext cx="10801351" cy="6431857"/>
          </a:xfrm>
        </p:spPr>
        <p:txBody>
          <a:bodyPr>
            <a:noAutofit/>
          </a:bodyPr>
          <a:lstStyle>
            <a:lvl1pPr marL="0" indent="0">
              <a:spcBef>
                <a:spcPts val="0"/>
              </a:spcBef>
              <a:spcAft>
                <a:spcPts val="0"/>
              </a:spcAft>
              <a:buFont typeface="Arial" panose="020B0604020202020204" pitchFamily="34" charset="0"/>
              <a:buNone/>
              <a:defRPr lang="en-US" sz="3200" b="1" kern="1200"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1pPr>
            <a:lvl2pPr marL="457200" indent="0">
              <a:spcBef>
                <a:spcPts val="0"/>
              </a:spcBef>
              <a:spcAft>
                <a:spcPts val="0"/>
              </a:spcAft>
              <a:buFont typeface="Arial" panose="020B0604020202020204" pitchFamily="34" charset="0"/>
              <a:buNone/>
              <a:defRPr lang="en-US" sz="28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2pPr>
            <a:lvl3pPr marL="914400" indent="0">
              <a:spcBef>
                <a:spcPts val="300"/>
              </a:spcBef>
              <a:spcAft>
                <a:spcPts val="30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3pPr>
            <a:lvl4pPr marL="1371600" indent="0">
              <a:spcBef>
                <a:spcPts val="300"/>
              </a:spcBef>
              <a:spcAft>
                <a:spcPts val="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4pPr>
            <a:lvl5pPr marL="1828800" indent="0">
              <a:spcBef>
                <a:spcPts val="300"/>
              </a:spcBef>
              <a:spcAft>
                <a:spcPts val="0"/>
              </a:spcAft>
              <a:buFont typeface="Arial" panose="020B0604020202020204" pitchFamily="34" charset="0"/>
              <a:buNone/>
              <a:defRPr lang="en-GB"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5pPr>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37468786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Main smaller narrow lines">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BFFEF85D-2577-4D0C-9375-E71A9D5EAB0D}"/>
              </a:ext>
            </a:extLst>
          </p:cNvPr>
          <p:cNvSpPr>
            <a:spLocks noGrp="1"/>
          </p:cNvSpPr>
          <p:nvPr>
            <p:ph type="sldNum" sz="quarter" idx="12"/>
          </p:nvPr>
        </p:nvSpPr>
        <p:spPr>
          <a:xfrm>
            <a:off x="11425382" y="6142182"/>
            <a:ext cx="495700" cy="392545"/>
          </a:xfrm>
        </p:spPr>
        <p:txBody>
          <a:bodyPr/>
          <a:lstStyle>
            <a:lvl1pPr>
              <a:defRPr sz="1800"/>
            </a:lvl1pPr>
          </a:lstStyle>
          <a:p>
            <a:fld id="{2308F86C-173E-442C-9DCD-7C3DA75AEE85}" type="slidenum">
              <a:rPr lang="en-GB" smtClean="0"/>
              <a:pPr/>
              <a:t>‹#›</a:t>
            </a:fld>
            <a:endParaRPr lang="en-GB" dirty="0"/>
          </a:p>
        </p:txBody>
      </p:sp>
      <p:sp>
        <p:nvSpPr>
          <p:cNvPr id="7" name="Content Placeholder 6">
            <a:extLst>
              <a:ext uri="{FF2B5EF4-FFF2-40B4-BE49-F238E27FC236}">
                <a16:creationId xmlns:a16="http://schemas.microsoft.com/office/drawing/2014/main" id="{FAC6F517-4C7D-40B8-A482-7A4441237385}"/>
              </a:ext>
            </a:extLst>
          </p:cNvPr>
          <p:cNvSpPr>
            <a:spLocks noGrp="1"/>
          </p:cNvSpPr>
          <p:nvPr>
            <p:ph sz="quarter" idx="13"/>
          </p:nvPr>
        </p:nvSpPr>
        <p:spPr>
          <a:xfrm>
            <a:off x="365759" y="824577"/>
            <a:ext cx="10789921" cy="5208847"/>
          </a:xfrm>
        </p:spPr>
        <p:txBody>
          <a:bodyPr>
            <a:noAutofit/>
          </a:bodyPr>
          <a:lstStyle>
            <a:lvl1pPr marL="0" indent="0">
              <a:spcBef>
                <a:spcPts val="0"/>
              </a:spcBef>
              <a:spcAft>
                <a:spcPts val="0"/>
              </a:spcAft>
              <a:buFont typeface="Arial" panose="020B0604020202020204" pitchFamily="34" charset="0"/>
              <a:buNone/>
              <a:defRPr lang="en-US" sz="3200" b="1" kern="1200"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1pPr>
            <a:lvl2pPr marL="457200" indent="0">
              <a:spcBef>
                <a:spcPts val="0"/>
              </a:spcBef>
              <a:spcAft>
                <a:spcPts val="0"/>
              </a:spcAft>
              <a:buFont typeface="Arial" panose="020B0604020202020204" pitchFamily="34" charset="0"/>
              <a:buNone/>
              <a:defRPr lang="en-US" sz="28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2pPr>
            <a:lvl3pPr marL="914400" indent="0">
              <a:spcBef>
                <a:spcPts val="300"/>
              </a:spcBef>
              <a:spcAft>
                <a:spcPts val="30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3pPr>
            <a:lvl4pPr marL="1371600" indent="0">
              <a:spcBef>
                <a:spcPts val="300"/>
              </a:spcBef>
              <a:spcAft>
                <a:spcPts val="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4pPr>
            <a:lvl5pPr marL="1828800" indent="0">
              <a:spcBef>
                <a:spcPts val="300"/>
              </a:spcBef>
              <a:spcAft>
                <a:spcPts val="0"/>
              </a:spcAft>
              <a:buFont typeface="Arial" panose="020B0604020202020204" pitchFamily="34" charset="0"/>
              <a:buNone/>
              <a:defRPr lang="en-GB"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5pPr>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4862805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en-US"/>
              <a:t>Click to edit Master title style</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9CEE555-0A10-41A7-84D5-014968DC8587}" type="datetimeFigureOut">
              <a:rPr lang="en-GB" smtClean="0"/>
              <a:t>27/03/2026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08F86C-173E-442C-9DCD-7C3DA75AEE85}" type="slidenum">
              <a:rPr lang="en-GB" smtClean="0"/>
              <a:t>‹#›</a:t>
            </a:fld>
            <a:endParaRPr lang="en-GB" dirty="0"/>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937547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9CEE555-0A10-41A7-84D5-014968DC8587}" type="datetimeFigureOut">
              <a:rPr lang="en-GB" smtClean="0"/>
              <a:t>27/03/2026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30254197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en-US"/>
              <a:t>Click to edit Master title style</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9CEE555-0A10-41A7-84D5-014968DC8587}" type="datetimeFigureOut">
              <a:rPr lang="en-GB" smtClean="0"/>
              <a:t>27/03/2026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27551302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9CEE555-0A10-41A7-84D5-014968DC8587}" type="datetimeFigureOut">
              <a:rPr lang="en-GB" smtClean="0"/>
              <a:t>27/03/2026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40422695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9CEE555-0A10-41A7-84D5-014968DC8587}" type="datetimeFigureOut">
              <a:rPr lang="en-GB" smtClean="0"/>
              <a:t>27/03/2026</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8855765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9CEE555-0A10-41A7-84D5-014968DC8587}" type="datetimeFigureOut">
              <a:rPr lang="en-GB" smtClean="0"/>
              <a:t>27/03/2026</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26470610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9CEE555-0A10-41A7-84D5-014968DC8587}" type="datetimeFigureOut">
              <a:rPr lang="en-GB" smtClean="0"/>
              <a:t>27/03/2026</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396122336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9CEE555-0A10-41A7-84D5-014968DC8587}" type="datetimeFigureOut">
              <a:rPr lang="en-GB" smtClean="0"/>
              <a:t>27/03/2026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52240816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9CEE555-0A10-41A7-84D5-014968DC8587}" type="datetimeFigureOut">
              <a:rPr lang="en-GB" smtClean="0"/>
              <a:t>27/03/2026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364657248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Date Placeholder 2"/>
          <p:cNvSpPr>
            <a:spLocks noGrp="1"/>
          </p:cNvSpPr>
          <p:nvPr>
            <p:ph type="dt" sz="half" idx="10"/>
          </p:nvPr>
        </p:nvSpPr>
        <p:spPr/>
        <p:txBody>
          <a:bodyPr/>
          <a:lstStyle/>
          <a:p>
            <a:fld id="{39CEE555-0A10-41A7-84D5-014968DC8587}" type="datetimeFigureOut">
              <a:rPr lang="en-GB" smtClean="0"/>
              <a:t>27/03/2026</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386283319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9CEE555-0A10-41A7-84D5-014968DC8587}" type="datetimeFigureOut">
              <a:rPr lang="en-GB" smtClean="0"/>
              <a:t>27/03/2026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305610807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9CEE555-0A10-41A7-84D5-014968DC8587}" type="datetimeFigureOut">
              <a:rPr lang="en-GB" smtClean="0"/>
              <a:t>27/03/2026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08F86C-173E-442C-9DCD-7C3DA75AEE85}" type="slidenum">
              <a:rPr lang="en-GB" smtClean="0"/>
              <a:t>‹#›</a:t>
            </a:fld>
            <a:endParaRPr lang="en-GB" dirty="0"/>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290495774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9CEE555-0A10-41A7-84D5-014968DC8587}" type="datetimeFigureOut">
              <a:rPr lang="en-GB" smtClean="0"/>
              <a:t>27/03/2026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37383247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9CEE555-0A10-41A7-84D5-014968DC8587}" type="datetimeFigureOut">
              <a:rPr lang="en-GB" smtClean="0"/>
              <a:t>27/03/2026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08F86C-173E-442C-9DCD-7C3DA75AEE85}" type="slidenum">
              <a:rPr lang="en-GB" smtClean="0"/>
              <a:t>‹#›</a:t>
            </a:fld>
            <a:endParaRPr lang="en-GB" dirty="0"/>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85489848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9CEE555-0A10-41A7-84D5-014968DC8587}" type="datetimeFigureOut">
              <a:rPr lang="en-GB" smtClean="0"/>
              <a:t>27/03/2026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122855646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9CEE555-0A10-41A7-84D5-014968DC8587}" type="datetimeFigureOut">
              <a:rPr lang="en-GB" smtClean="0"/>
              <a:t>27/03/2026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236458752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9CEE555-0A10-41A7-84D5-014968DC8587}" type="datetimeFigureOut">
              <a:rPr lang="en-GB" smtClean="0"/>
              <a:t>27/03/2026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37973128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90000"/>
                <a:lumOff val="10000"/>
              </a:schemeClr>
            </a:gs>
            <a:gs pos="100000">
              <a:schemeClr val="accent1">
                <a:lumMod val="75000"/>
              </a:schemeClr>
            </a:gs>
          </a:gsLst>
          <a:lin ang="6120000" scaled="1"/>
        </a:gradFill>
        <a:effectLst/>
      </p:bgPr>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39CEE555-0A10-41A7-84D5-014968DC8587}" type="datetimeFigureOut">
              <a:rPr lang="en-GB" smtClean="0"/>
              <a:t>27/03/2026</a:t>
            </a:fld>
            <a:endParaRPr lang="en-GB" dirty="0"/>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GB" dirty="0"/>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2308F86C-173E-442C-9DCD-7C3DA75AEE85}" type="slidenum">
              <a:rPr lang="en-GB" smtClean="0"/>
              <a:t>‹#›</a:t>
            </a:fld>
            <a:endParaRPr lang="en-GB" dirty="0"/>
          </a:p>
        </p:txBody>
      </p:sp>
    </p:spTree>
    <p:extLst>
      <p:ext uri="{BB962C8B-B14F-4D97-AF65-F5344CB8AC3E}">
        <p14:creationId xmlns:p14="http://schemas.microsoft.com/office/powerpoint/2010/main" val="81329935"/>
      </p:ext>
    </p:extLst>
  </p:cSld>
  <p:clrMap bg1="dk1" tx1="lt1" bg2="dk2" tx2="lt2" accent1="accent1" accent2="accent2" accent3="accent3" accent4="accent4" accent5="accent5" accent6="accent6" hlink="hlink" folHlink="folHlink"/>
  <p:sldLayoutIdLst>
    <p:sldLayoutId id="2147483681" r:id="rId1"/>
    <p:sldLayoutId id="2147483682" r:id="rId2"/>
    <p:sldLayoutId id="2147483678" r:id="rId3"/>
    <p:sldLayoutId id="2147483680" r:id="rId4"/>
    <p:sldLayoutId id="2147483679" r:id="rId5"/>
    <p:sldLayoutId id="2147483684" r:id="rId6"/>
    <p:sldLayoutId id="2147483685" r:id="rId7"/>
    <p:sldLayoutId id="2147483686" r:id="rId8"/>
    <p:sldLayoutId id="2147483661" r:id="rId9"/>
    <p:sldLayoutId id="2147483662" r:id="rId10"/>
    <p:sldLayoutId id="2147483663" r:id="rId11"/>
    <p:sldLayoutId id="2147483664" r:id="rId12"/>
    <p:sldLayoutId id="2147483665" r:id="rId13"/>
    <p:sldLayoutId id="2147483666" r:id="rId14"/>
    <p:sldLayoutId id="2147483667" r:id="rId15"/>
    <p:sldLayoutId id="2147483668" r:id="rId16"/>
    <p:sldLayoutId id="2147483669" r:id="rId17"/>
    <p:sldLayoutId id="2147483670" r:id="rId18"/>
    <p:sldLayoutId id="2147483671" r:id="rId19"/>
    <p:sldLayoutId id="2147483672" r:id="rId20"/>
    <p:sldLayoutId id="2147483673" r:id="rId21"/>
    <p:sldLayoutId id="2147483674" r:id="rId22"/>
    <p:sldLayoutId id="2147483675" r:id="rId23"/>
    <p:sldLayoutId id="2147483676" r:id="rId24"/>
    <p:sldLayoutId id="2147483677" r:id="rId25"/>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90000"/>
                <a:lumOff val="10000"/>
              </a:schemeClr>
            </a:gs>
            <a:gs pos="100000">
              <a:schemeClr val="accent1">
                <a:lumMod val="75000"/>
              </a:schemeClr>
            </a:gs>
          </a:gsLst>
          <a:lin ang="6120000" scaled="1"/>
        </a:gra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F25BB7B-C769-4C02-A617-CAA85A1F015C}"/>
              </a:ext>
            </a:extLst>
          </p:cNvPr>
          <p:cNvSpPr txBox="1"/>
          <p:nvPr/>
        </p:nvSpPr>
        <p:spPr bwMode="auto">
          <a:xfrm>
            <a:off x="5724525" y="212735"/>
            <a:ext cx="6206494" cy="3003259"/>
          </a:xfrm>
          <a:prstGeom prst="rect">
            <a:avLst/>
          </a:prstGeom>
          <a:noFill/>
          <a:ln w="9525">
            <a:noFill/>
            <a:miter lim="800000"/>
            <a:headEnd/>
            <a:tailEnd/>
          </a:ln>
          <a:effectLst/>
        </p:spPr>
        <p:txBody>
          <a:bodyPr vert="horz" wrap="square" lIns="91440" tIns="45720" rIns="91440" bIns="45720" numCol="1" rtlCol="0" anchor="ctr" anchorCtr="1" compatLnSpc="1">
            <a:prstTxWarp prst="textNoShape">
              <a:avLst/>
            </a:prstTxWarp>
            <a:normAutofit fontScale="92500"/>
          </a:bodyPr>
          <a:lstStyle/>
          <a:p>
            <a:pPr algn="ctr" eaLnBrk="0" hangingPunct="0">
              <a:spcAft>
                <a:spcPts val="600"/>
              </a:spcAft>
            </a:pPr>
            <a:r>
              <a:rPr lang="nb-NO" sz="3200" b="1" dirty="0">
                <a:solidFill>
                  <a:srgbClr val="FFFF00"/>
                </a:solidFill>
                <a:effectLst>
                  <a:outerShdw blurRad="38100" dist="38100" dir="2700000" algn="tl">
                    <a:srgbClr val="000000"/>
                  </a:outerShdw>
                </a:effectLst>
                <a:latin typeface="Arial" panose="020B0604020202020204" pitchFamily="34" charset="0"/>
                <a:cs typeface="Arial" panose="020B0604020202020204" pitchFamily="34" charset="0"/>
              </a:rPr>
              <a:t>St Andrew’s URC Frognal</a:t>
            </a:r>
          </a:p>
          <a:p>
            <a:pPr algn="ctr" eaLnBrk="0" hangingPunct="0">
              <a:spcAft>
                <a:spcPts val="600"/>
              </a:spcAft>
            </a:pPr>
            <a:r>
              <a:rPr lang="nb-NO" sz="3200" b="1" dirty="0">
                <a:solidFill>
                  <a:srgbClr val="FFFF00"/>
                </a:solidFill>
                <a:effectLst>
                  <a:outerShdw blurRad="38100" dist="38100" dir="2700000" algn="tl">
                    <a:srgbClr val="000000"/>
                  </a:outerShdw>
                </a:effectLst>
                <a:latin typeface="Arial" panose="020B0604020202020204" pitchFamily="34" charset="0"/>
                <a:cs typeface="Arial" panose="020B0604020202020204" pitchFamily="34" charset="0"/>
              </a:rPr>
              <a:t>Palm Sunday</a:t>
            </a:r>
          </a:p>
          <a:p>
            <a:pPr algn="ctr" eaLnBrk="0" hangingPunct="0">
              <a:spcAft>
                <a:spcPts val="600"/>
              </a:spcAft>
            </a:pPr>
            <a:r>
              <a:rPr lang="nb-NO" sz="3200" b="1" dirty="0">
                <a:solidFill>
                  <a:srgbClr val="FFFF00"/>
                </a:solidFill>
                <a:effectLst>
                  <a:outerShdw blurRad="38100" dist="38100" dir="2700000" algn="tl">
                    <a:srgbClr val="000000"/>
                  </a:outerShdw>
                </a:effectLst>
                <a:latin typeface="Arial" panose="020B0604020202020204" pitchFamily="34" charset="0"/>
                <a:cs typeface="Arial" panose="020B0604020202020204" pitchFamily="34" charset="0"/>
              </a:rPr>
              <a:t>29 March 2026 11:00am</a:t>
            </a:r>
            <a:endParaRPr lang="nb-NO" sz="3200" b="1" dirty="0">
              <a:solidFill>
                <a:srgbClr val="FFFF00"/>
              </a:solidFill>
              <a:effectLst>
                <a:outerShdw blurRad="38100" dist="38100" dir="2700000" algn="tl">
                  <a:srgbClr val="000000"/>
                </a:outerShdw>
              </a:effectLst>
              <a:latin typeface="Arial" panose="020B0604020202020204" pitchFamily="34" charset="0"/>
              <a:ea typeface="+mj-ea"/>
              <a:cs typeface="Arial" panose="020B0604020202020204" pitchFamily="34" charset="0"/>
            </a:endParaRPr>
          </a:p>
          <a:p>
            <a:pPr algn="ctr" eaLnBrk="0" hangingPunct="0">
              <a:spcAft>
                <a:spcPts val="600"/>
              </a:spcAft>
            </a:pPr>
            <a:endParaRPr lang="nb-NO" sz="3200" b="1" dirty="0">
              <a:solidFill>
                <a:srgbClr val="FFFF00"/>
              </a:solidFill>
              <a:effectLst>
                <a:outerShdw blurRad="38100" dist="38100" dir="2700000" algn="tl">
                  <a:srgbClr val="000000"/>
                </a:outerShdw>
              </a:effectLst>
              <a:latin typeface="Arial" panose="020B0604020202020204" pitchFamily="34" charset="0"/>
              <a:ea typeface="+mj-ea"/>
              <a:cs typeface="Arial" panose="020B0604020202020204" pitchFamily="34" charset="0"/>
            </a:endParaRPr>
          </a:p>
          <a:p>
            <a:pPr algn="ctr" eaLnBrk="0" hangingPunct="0">
              <a:spcAft>
                <a:spcPts val="600"/>
              </a:spcAft>
            </a:pPr>
            <a:r>
              <a:rPr lang="nb-NO" sz="3200" b="1" dirty="0">
                <a:solidFill>
                  <a:srgbClr val="FFFF00"/>
                </a:solidFill>
                <a:effectLst>
                  <a:outerShdw blurRad="38100" dist="38100" dir="2700000" algn="tl">
                    <a:srgbClr val="000000"/>
                  </a:outerShdw>
                </a:effectLst>
                <a:latin typeface="Arial" panose="020B0604020202020204" pitchFamily="34" charset="0"/>
                <a:ea typeface="+mj-ea"/>
                <a:cs typeface="Arial" panose="020B0604020202020204" pitchFamily="34" charset="0"/>
              </a:rPr>
              <a:t>Leader: Rev. Tara Porr Granados</a:t>
            </a:r>
          </a:p>
        </p:txBody>
      </p:sp>
      <p:pic>
        <p:nvPicPr>
          <p:cNvPr id="6" name="Picture 5" descr="A large stone building with a clock tower&#10;&#10;Description automatically generated">
            <a:extLst>
              <a:ext uri="{FF2B5EF4-FFF2-40B4-BE49-F238E27FC236}">
                <a16:creationId xmlns:a16="http://schemas.microsoft.com/office/drawing/2014/main" id="{0430F976-DC49-4B79-8903-2E1CFF5CD86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15298" y="3429000"/>
            <a:ext cx="4605690" cy="3003259"/>
          </a:xfrm>
          <a:prstGeom prst="rect">
            <a:avLst/>
          </a:prstGeom>
          <a:ln>
            <a:noFill/>
          </a:ln>
        </p:spPr>
      </p:pic>
      <p:sp>
        <p:nvSpPr>
          <p:cNvPr id="5" name="TextBox 4">
            <a:extLst>
              <a:ext uri="{FF2B5EF4-FFF2-40B4-BE49-F238E27FC236}">
                <a16:creationId xmlns:a16="http://schemas.microsoft.com/office/drawing/2014/main" id="{29A2342C-E202-47F9-8017-9707CBB8CF27}"/>
              </a:ext>
            </a:extLst>
          </p:cNvPr>
          <p:cNvSpPr txBox="1"/>
          <p:nvPr/>
        </p:nvSpPr>
        <p:spPr>
          <a:xfrm>
            <a:off x="118704" y="158874"/>
            <a:ext cx="5605821" cy="6755696"/>
          </a:xfrm>
          <a:prstGeom prst="rect">
            <a:avLst/>
          </a:prstGeom>
          <a:solidFill>
            <a:schemeClr val="accent1">
              <a:lumMod val="75000"/>
            </a:schemeClr>
          </a:solidFill>
        </p:spPr>
        <p:txBody>
          <a:bodyPr wrap="square" rtlCol="0">
            <a:spAutoFit/>
          </a:bodyPr>
          <a:lstStyle/>
          <a:p>
            <a:pPr>
              <a:spcAft>
                <a:spcPts val="600"/>
              </a:spcAft>
            </a:pPr>
            <a:r>
              <a:rPr lang="en-GB" dirty="0"/>
              <a:t>Entry of the Bible. Welcome and notices</a:t>
            </a:r>
          </a:p>
          <a:p>
            <a:pPr>
              <a:spcAft>
                <a:spcPts val="600"/>
              </a:spcAft>
            </a:pPr>
            <a:r>
              <a:rPr lang="en-GB" dirty="0"/>
              <a:t>Introit. Call to worship</a:t>
            </a:r>
          </a:p>
          <a:p>
            <a:pPr>
              <a:spcAft>
                <a:spcPts val="600"/>
              </a:spcAft>
            </a:pPr>
            <a:r>
              <a:rPr lang="en-GB" dirty="0"/>
              <a:t>Hymn:  364 All glory, laud, and honour</a:t>
            </a:r>
          </a:p>
          <a:p>
            <a:pPr>
              <a:spcAft>
                <a:spcPts val="600"/>
              </a:spcAft>
            </a:pPr>
            <a:r>
              <a:rPr lang="en-GB" dirty="0"/>
              <a:t>Prayers of approach and of confession</a:t>
            </a:r>
          </a:p>
          <a:p>
            <a:pPr>
              <a:spcAft>
                <a:spcPts val="600"/>
              </a:spcAft>
            </a:pPr>
            <a:r>
              <a:rPr lang="en-GB" dirty="0"/>
              <a:t>Introduction</a:t>
            </a:r>
          </a:p>
          <a:p>
            <a:pPr>
              <a:spcAft>
                <a:spcPts val="600"/>
              </a:spcAft>
            </a:pPr>
            <a:r>
              <a:rPr lang="en-GB" dirty="0"/>
              <a:t>Hymn:  367 Hosanna, loud Hosanna</a:t>
            </a:r>
          </a:p>
          <a:p>
            <a:pPr>
              <a:spcAft>
                <a:spcPts val="600"/>
              </a:spcAft>
            </a:pPr>
            <a:r>
              <a:rPr lang="en-GB" dirty="0"/>
              <a:t>Reading: Matthew 21: 1-11  </a:t>
            </a:r>
          </a:p>
          <a:p>
            <a:pPr>
              <a:spcAft>
                <a:spcPts val="600"/>
              </a:spcAft>
            </a:pPr>
            <a:r>
              <a:rPr lang="en-GB" dirty="0"/>
              <a:t>Hymn:  399 My song is love unknown</a:t>
            </a:r>
          </a:p>
          <a:p>
            <a:pPr>
              <a:spcAft>
                <a:spcPts val="600"/>
              </a:spcAft>
            </a:pPr>
            <a:r>
              <a:rPr lang="en-GB" dirty="0"/>
              <a:t>Reading: Matthew 27: 11-26</a:t>
            </a:r>
          </a:p>
          <a:p>
            <a:pPr>
              <a:spcAft>
                <a:spcPts val="600"/>
              </a:spcAft>
            </a:pPr>
            <a:r>
              <a:rPr lang="en-GB" dirty="0"/>
              <a:t>Anthem </a:t>
            </a:r>
          </a:p>
          <a:p>
            <a:pPr>
              <a:spcAft>
                <a:spcPts val="600"/>
              </a:spcAft>
            </a:pPr>
            <a:r>
              <a:rPr lang="en-GB" dirty="0"/>
              <a:t>Sermon</a:t>
            </a:r>
          </a:p>
          <a:p>
            <a:pPr>
              <a:spcAft>
                <a:spcPts val="600"/>
              </a:spcAft>
            </a:pPr>
            <a:r>
              <a:rPr lang="en-GB" dirty="0"/>
              <a:t>Hymn:  370 Ride on, ride on, the time is right</a:t>
            </a:r>
          </a:p>
          <a:p>
            <a:pPr>
              <a:spcAft>
                <a:spcPts val="600"/>
              </a:spcAft>
            </a:pPr>
            <a:r>
              <a:rPr lang="en-GB" dirty="0"/>
              <a:t>Prayers of Intercession</a:t>
            </a:r>
          </a:p>
          <a:p>
            <a:pPr>
              <a:spcAft>
                <a:spcPts val="600"/>
              </a:spcAft>
            </a:pPr>
            <a:r>
              <a:rPr lang="en-GB" dirty="0"/>
              <a:t>Blessing of the offertory </a:t>
            </a:r>
          </a:p>
          <a:p>
            <a:pPr>
              <a:spcAft>
                <a:spcPts val="600"/>
              </a:spcAft>
            </a:pPr>
            <a:r>
              <a:rPr lang="en-GB" dirty="0"/>
              <a:t>The Lord’s Prayer</a:t>
            </a:r>
          </a:p>
          <a:p>
            <a:pPr>
              <a:spcAft>
                <a:spcPts val="600"/>
              </a:spcAft>
            </a:pPr>
            <a:r>
              <a:rPr lang="en-GB" dirty="0"/>
              <a:t>Hymn:  458 At the name of Jesus (Camberwell)</a:t>
            </a:r>
          </a:p>
          <a:p>
            <a:pPr>
              <a:spcAft>
                <a:spcPts val="600"/>
              </a:spcAft>
            </a:pPr>
            <a:r>
              <a:rPr lang="en-GB" dirty="0"/>
              <a:t>Blessing. Sung Amen.</a:t>
            </a:r>
          </a:p>
          <a:p>
            <a:pPr algn="r">
              <a:spcAft>
                <a:spcPts val="600"/>
              </a:spcAft>
            </a:pPr>
            <a:r>
              <a:rPr lang="en-GB" sz="1400" i="1" dirty="0"/>
              <a:t>Readings: NRSVUE. All hymns are from Hymns of Glory, </a:t>
            </a:r>
            <a:br>
              <a:rPr lang="en-GB" sz="1400" i="1" dirty="0"/>
            </a:br>
            <a:r>
              <a:rPr lang="en-GB" sz="1400" i="1" dirty="0"/>
              <a:t>Songs of Praise. CCLI 1239051</a:t>
            </a:r>
          </a:p>
        </p:txBody>
      </p:sp>
    </p:spTree>
    <p:extLst>
      <p:ext uri="{BB962C8B-B14F-4D97-AF65-F5344CB8AC3E}">
        <p14:creationId xmlns:p14="http://schemas.microsoft.com/office/powerpoint/2010/main" val="27320104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AFD0BBE-5641-4BB4-862C-AAA83FFA3C37}"/>
              </a:ext>
            </a:extLst>
          </p:cNvPr>
          <p:cNvSpPr>
            <a:spLocks noGrp="1"/>
          </p:cNvSpPr>
          <p:nvPr>
            <p:ph sz="quarter" idx="13"/>
          </p:nvPr>
        </p:nvSpPr>
        <p:spPr>
          <a:xfrm>
            <a:off x="1154113" y="354446"/>
            <a:ext cx="9661525" cy="6149109"/>
          </a:xfrm>
        </p:spPr>
        <p:txBody>
          <a:bodyPr>
            <a:noAutofit/>
          </a:bodyPr>
          <a:lstStyle/>
          <a:p>
            <a:r>
              <a:rPr lang="en-GB" dirty="0"/>
              <a:t>Entry of the Bible </a:t>
            </a:r>
          </a:p>
          <a:p>
            <a:r>
              <a:rPr lang="en-GB" dirty="0"/>
              <a:t>Welcome and Notices</a:t>
            </a:r>
          </a:p>
          <a:p>
            <a:r>
              <a:rPr lang="en-GB" dirty="0"/>
              <a:t>Introit </a:t>
            </a:r>
          </a:p>
          <a:p>
            <a:r>
              <a:rPr lang="en-GB" dirty="0"/>
              <a:t>Call to worship</a:t>
            </a:r>
          </a:p>
        </p:txBody>
      </p:sp>
    </p:spTree>
    <p:extLst>
      <p:ext uri="{BB962C8B-B14F-4D97-AF65-F5344CB8AC3E}">
        <p14:creationId xmlns:p14="http://schemas.microsoft.com/office/powerpoint/2010/main" val="8023181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64761AA-C212-CA09-7EF0-8E58F189288C}"/>
              </a:ext>
            </a:extLst>
          </p:cNvPr>
          <p:cNvSpPr>
            <a:spLocks noGrp="1"/>
          </p:cNvSpPr>
          <p:nvPr>
            <p:ph sz="quarter" idx="13"/>
          </p:nvPr>
        </p:nvSpPr>
        <p:spPr/>
        <p:txBody>
          <a:bodyPr/>
          <a:lstStyle/>
          <a:p>
            <a:pPr>
              <a:spcBef>
                <a:spcPts val="0"/>
              </a:spcBef>
            </a:pPr>
            <a:r>
              <a:rPr lang="en-GB" sz="3600" dirty="0"/>
              <a:t>		All glory, laud, and honour </a:t>
            </a:r>
          </a:p>
          <a:p>
            <a:pPr>
              <a:spcBef>
                <a:spcPts val="0"/>
              </a:spcBef>
            </a:pPr>
            <a:r>
              <a:rPr lang="en-GB" sz="3600" dirty="0"/>
              <a:t>		to you, Redeemer King! </a:t>
            </a:r>
          </a:p>
          <a:p>
            <a:pPr>
              <a:spcBef>
                <a:spcPts val="0"/>
              </a:spcBef>
            </a:pPr>
            <a:r>
              <a:rPr lang="en-GB" sz="3600" dirty="0"/>
              <a:t>		to whom the lips of children </a:t>
            </a:r>
          </a:p>
          <a:p>
            <a:pPr>
              <a:spcBef>
                <a:spcPts val="0"/>
              </a:spcBef>
            </a:pPr>
            <a:r>
              <a:rPr lang="en-GB" sz="3600" dirty="0"/>
              <a:t>		made sweet hosannas ring.</a:t>
            </a:r>
          </a:p>
          <a:p>
            <a:pPr>
              <a:spcBef>
                <a:spcPts val="0"/>
              </a:spcBef>
            </a:pPr>
            <a:endParaRPr lang="en-GB" sz="3600" baseline="30000" dirty="0"/>
          </a:p>
          <a:p>
            <a:pPr>
              <a:spcBef>
                <a:spcPts val="0"/>
              </a:spcBef>
            </a:pPr>
            <a:r>
              <a:rPr lang="en-GB" sz="3600" baseline="30000" dirty="0"/>
              <a:t>1</a:t>
            </a:r>
            <a:r>
              <a:rPr lang="en-GB" sz="3600" dirty="0"/>
              <a:t> You are the King of Israel, </a:t>
            </a:r>
          </a:p>
          <a:p>
            <a:pPr>
              <a:spcBef>
                <a:spcPts val="0"/>
              </a:spcBef>
            </a:pPr>
            <a:r>
              <a:rPr lang="en-GB" sz="3600" dirty="0"/>
              <a:t>great David's royal Son, </a:t>
            </a:r>
          </a:p>
          <a:p>
            <a:pPr>
              <a:spcBef>
                <a:spcPts val="0"/>
              </a:spcBef>
            </a:pPr>
            <a:r>
              <a:rPr lang="en-GB" sz="3600" dirty="0"/>
              <a:t>now in the Lord's Name coming, </a:t>
            </a:r>
          </a:p>
          <a:p>
            <a:pPr>
              <a:spcBef>
                <a:spcPts val="0"/>
              </a:spcBef>
            </a:pPr>
            <a:r>
              <a:rPr lang="en-GB" sz="3600" dirty="0"/>
              <a:t>The King and Blessed One.</a:t>
            </a:r>
          </a:p>
        </p:txBody>
      </p:sp>
      <p:sp>
        <p:nvSpPr>
          <p:cNvPr id="4" name="Text Placeholder 3">
            <a:extLst>
              <a:ext uri="{FF2B5EF4-FFF2-40B4-BE49-F238E27FC236}">
                <a16:creationId xmlns:a16="http://schemas.microsoft.com/office/drawing/2014/main" id="{39F60C5D-9E94-E33A-AC21-8F28DFE10A5D}"/>
              </a:ext>
            </a:extLst>
          </p:cNvPr>
          <p:cNvSpPr>
            <a:spLocks noGrp="1"/>
          </p:cNvSpPr>
          <p:nvPr>
            <p:ph type="body" sz="quarter" idx="14"/>
          </p:nvPr>
        </p:nvSpPr>
        <p:spPr/>
        <p:txBody>
          <a:bodyPr/>
          <a:lstStyle/>
          <a:p>
            <a:r>
              <a:rPr lang="en-GB"/>
              <a:t>Hymn 364 </a:t>
            </a:r>
            <a:r>
              <a:rPr lang="en-GB" dirty="0"/>
              <a:t>All glory, laud and honour</a:t>
            </a:r>
          </a:p>
        </p:txBody>
      </p:sp>
    </p:spTree>
    <p:extLst>
      <p:ext uri="{BB962C8B-B14F-4D97-AF65-F5344CB8AC3E}">
        <p14:creationId xmlns:p14="http://schemas.microsoft.com/office/powerpoint/2010/main" val="31962872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679C96E1-1F31-93BB-BCF6-1967C9969685}"/>
              </a:ext>
            </a:extLst>
          </p:cNvPr>
          <p:cNvSpPr>
            <a:spLocks noGrp="1"/>
          </p:cNvSpPr>
          <p:nvPr>
            <p:ph sz="quarter" idx="13"/>
          </p:nvPr>
        </p:nvSpPr>
        <p:spPr/>
        <p:txBody>
          <a:bodyPr/>
          <a:lstStyle/>
          <a:p>
            <a:pPr>
              <a:spcBef>
                <a:spcPts val="0"/>
              </a:spcBef>
            </a:pPr>
            <a:r>
              <a:rPr lang="en-GB" dirty="0"/>
              <a:t>		All glory, laud, and honour </a:t>
            </a:r>
          </a:p>
          <a:p>
            <a:pPr>
              <a:spcBef>
                <a:spcPts val="0"/>
              </a:spcBef>
            </a:pPr>
            <a:r>
              <a:rPr lang="en-GB" dirty="0"/>
              <a:t>		to you, Redeemer King! </a:t>
            </a:r>
          </a:p>
          <a:p>
            <a:pPr>
              <a:spcBef>
                <a:spcPts val="0"/>
              </a:spcBef>
            </a:pPr>
            <a:r>
              <a:rPr lang="en-GB" dirty="0"/>
              <a:t>		to whom the lips of children </a:t>
            </a:r>
          </a:p>
          <a:p>
            <a:pPr>
              <a:spcBef>
                <a:spcPts val="0"/>
              </a:spcBef>
            </a:pPr>
            <a:r>
              <a:rPr lang="en-GB" dirty="0"/>
              <a:t>		made sweet hosannas ring.</a:t>
            </a:r>
          </a:p>
          <a:p>
            <a:pPr>
              <a:spcBef>
                <a:spcPts val="0"/>
              </a:spcBef>
            </a:pPr>
            <a:endParaRPr lang="en-GB" sz="4000" baseline="30000" dirty="0"/>
          </a:p>
          <a:p>
            <a:pPr>
              <a:spcBef>
                <a:spcPts val="0"/>
              </a:spcBef>
            </a:pPr>
            <a:r>
              <a:rPr lang="en-GB" sz="4000" baseline="30000" dirty="0"/>
              <a:t>2</a:t>
            </a:r>
            <a:r>
              <a:rPr lang="en-GB" sz="4000" dirty="0"/>
              <a:t> The company of angels</a:t>
            </a:r>
          </a:p>
          <a:p>
            <a:pPr>
              <a:spcBef>
                <a:spcPts val="0"/>
              </a:spcBef>
            </a:pPr>
            <a:r>
              <a:rPr lang="en-GB" sz="4000" dirty="0"/>
              <a:t>is praising you on high;</a:t>
            </a:r>
          </a:p>
          <a:p>
            <a:pPr>
              <a:spcBef>
                <a:spcPts val="0"/>
              </a:spcBef>
            </a:pPr>
            <a:r>
              <a:rPr lang="en-GB" sz="4000" dirty="0"/>
              <a:t>While we and all creation</a:t>
            </a:r>
          </a:p>
          <a:p>
            <a:pPr>
              <a:spcBef>
                <a:spcPts val="0"/>
              </a:spcBef>
            </a:pPr>
            <a:r>
              <a:rPr lang="en-GB" sz="4000" dirty="0"/>
              <a:t>together make reply.</a:t>
            </a:r>
          </a:p>
        </p:txBody>
      </p:sp>
    </p:spTree>
    <p:extLst>
      <p:ext uri="{BB962C8B-B14F-4D97-AF65-F5344CB8AC3E}">
        <p14:creationId xmlns:p14="http://schemas.microsoft.com/office/powerpoint/2010/main" val="11942476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679C96E1-1F31-93BB-BCF6-1967C9969685}"/>
              </a:ext>
            </a:extLst>
          </p:cNvPr>
          <p:cNvSpPr>
            <a:spLocks noGrp="1"/>
          </p:cNvSpPr>
          <p:nvPr>
            <p:ph sz="quarter" idx="13"/>
          </p:nvPr>
        </p:nvSpPr>
        <p:spPr>
          <a:xfrm>
            <a:off x="868363" y="117475"/>
            <a:ext cx="10730079" cy="6623050"/>
          </a:xfrm>
        </p:spPr>
        <p:txBody>
          <a:bodyPr/>
          <a:lstStyle/>
          <a:p>
            <a:pPr>
              <a:spcBef>
                <a:spcPts val="0"/>
              </a:spcBef>
            </a:pPr>
            <a:r>
              <a:rPr lang="en-GB" dirty="0"/>
              <a:t>		All glory, laud, and honour </a:t>
            </a:r>
          </a:p>
          <a:p>
            <a:pPr>
              <a:spcBef>
                <a:spcPts val="0"/>
              </a:spcBef>
            </a:pPr>
            <a:r>
              <a:rPr lang="en-GB" dirty="0"/>
              <a:t>		to you, Redeemer King! </a:t>
            </a:r>
          </a:p>
          <a:p>
            <a:pPr>
              <a:spcBef>
                <a:spcPts val="0"/>
              </a:spcBef>
            </a:pPr>
            <a:r>
              <a:rPr lang="en-GB" dirty="0"/>
              <a:t>		to whom the lips of children </a:t>
            </a:r>
          </a:p>
          <a:p>
            <a:pPr>
              <a:spcBef>
                <a:spcPts val="0"/>
              </a:spcBef>
            </a:pPr>
            <a:r>
              <a:rPr lang="en-GB" dirty="0"/>
              <a:t>		made sweet hosannas ring.</a:t>
            </a:r>
          </a:p>
          <a:p>
            <a:pPr>
              <a:spcBef>
                <a:spcPts val="0"/>
              </a:spcBef>
            </a:pPr>
            <a:endParaRPr lang="en-GB" sz="4800" baseline="30000" dirty="0"/>
          </a:p>
          <a:p>
            <a:pPr>
              <a:spcBef>
                <a:spcPts val="0"/>
              </a:spcBef>
            </a:pPr>
            <a:r>
              <a:rPr lang="en-GB" sz="4400" baseline="30000" dirty="0"/>
              <a:t>3</a:t>
            </a:r>
            <a:r>
              <a:rPr lang="en-GB" sz="4400" dirty="0"/>
              <a:t> The people of the Hebrews</a:t>
            </a:r>
          </a:p>
          <a:p>
            <a:pPr>
              <a:spcBef>
                <a:spcPts val="0"/>
              </a:spcBef>
            </a:pPr>
            <a:r>
              <a:rPr lang="en-GB" sz="4400" dirty="0"/>
              <a:t>with palms before you went:</a:t>
            </a:r>
          </a:p>
          <a:p>
            <a:pPr>
              <a:spcBef>
                <a:spcPts val="0"/>
              </a:spcBef>
            </a:pPr>
            <a:r>
              <a:rPr lang="en-GB" sz="4400" dirty="0"/>
              <a:t>our praise and prayers and anthems</a:t>
            </a:r>
          </a:p>
          <a:p>
            <a:pPr>
              <a:spcBef>
                <a:spcPts val="0"/>
              </a:spcBef>
            </a:pPr>
            <a:r>
              <a:rPr lang="en-GB" sz="4400" dirty="0"/>
              <a:t>before you we present.</a:t>
            </a:r>
          </a:p>
        </p:txBody>
      </p:sp>
    </p:spTree>
    <p:extLst>
      <p:ext uri="{BB962C8B-B14F-4D97-AF65-F5344CB8AC3E}">
        <p14:creationId xmlns:p14="http://schemas.microsoft.com/office/powerpoint/2010/main" val="11837749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679C96E1-1F31-93BB-BCF6-1967C9969685}"/>
              </a:ext>
            </a:extLst>
          </p:cNvPr>
          <p:cNvSpPr>
            <a:spLocks noGrp="1"/>
          </p:cNvSpPr>
          <p:nvPr>
            <p:ph sz="quarter" idx="13"/>
          </p:nvPr>
        </p:nvSpPr>
        <p:spPr>
          <a:xfrm>
            <a:off x="868363" y="117475"/>
            <a:ext cx="10730079" cy="6623050"/>
          </a:xfrm>
        </p:spPr>
        <p:txBody>
          <a:bodyPr/>
          <a:lstStyle/>
          <a:p>
            <a:pPr>
              <a:spcBef>
                <a:spcPts val="0"/>
              </a:spcBef>
            </a:pPr>
            <a:r>
              <a:rPr lang="en-GB" dirty="0"/>
              <a:t>		All glory, laud, and honour </a:t>
            </a:r>
          </a:p>
          <a:p>
            <a:pPr>
              <a:spcBef>
                <a:spcPts val="0"/>
              </a:spcBef>
            </a:pPr>
            <a:r>
              <a:rPr lang="en-GB" dirty="0"/>
              <a:t>		to you, Redeemer King! </a:t>
            </a:r>
          </a:p>
          <a:p>
            <a:pPr>
              <a:spcBef>
                <a:spcPts val="0"/>
              </a:spcBef>
            </a:pPr>
            <a:r>
              <a:rPr lang="en-GB" dirty="0"/>
              <a:t>		to whom the lips of children </a:t>
            </a:r>
          </a:p>
          <a:p>
            <a:pPr>
              <a:spcBef>
                <a:spcPts val="0"/>
              </a:spcBef>
            </a:pPr>
            <a:r>
              <a:rPr lang="en-GB" dirty="0"/>
              <a:t>		made sweet hosannas ring.</a:t>
            </a:r>
          </a:p>
          <a:p>
            <a:pPr>
              <a:spcBef>
                <a:spcPts val="0"/>
              </a:spcBef>
            </a:pPr>
            <a:endParaRPr lang="en-GB" sz="4800" baseline="30000" dirty="0"/>
          </a:p>
          <a:p>
            <a:pPr>
              <a:spcBef>
                <a:spcPts val="0"/>
              </a:spcBef>
            </a:pPr>
            <a:r>
              <a:rPr lang="en-GB" sz="4400" baseline="30000" dirty="0"/>
              <a:t>4</a:t>
            </a:r>
            <a:r>
              <a:rPr lang="en-GB" sz="4400" dirty="0"/>
              <a:t> To you before your Passion</a:t>
            </a:r>
          </a:p>
          <a:p>
            <a:pPr>
              <a:spcBef>
                <a:spcPts val="0"/>
              </a:spcBef>
            </a:pPr>
            <a:r>
              <a:rPr lang="en-GB" sz="4400" dirty="0"/>
              <a:t>they sang their hymns of praise:</a:t>
            </a:r>
          </a:p>
          <a:p>
            <a:pPr>
              <a:spcBef>
                <a:spcPts val="0"/>
              </a:spcBef>
            </a:pPr>
            <a:r>
              <a:rPr lang="en-GB" sz="4400" dirty="0"/>
              <a:t>to you, now high exalted,</a:t>
            </a:r>
          </a:p>
          <a:p>
            <a:pPr>
              <a:spcBef>
                <a:spcPts val="0"/>
              </a:spcBef>
            </a:pPr>
            <a:r>
              <a:rPr lang="en-GB" sz="4400" dirty="0"/>
              <a:t>our melody we raise.</a:t>
            </a:r>
          </a:p>
        </p:txBody>
      </p:sp>
    </p:spTree>
    <p:extLst>
      <p:ext uri="{BB962C8B-B14F-4D97-AF65-F5344CB8AC3E}">
        <p14:creationId xmlns:p14="http://schemas.microsoft.com/office/powerpoint/2010/main" val="19847567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679C96E1-1F31-93BB-BCF6-1967C9969685}"/>
              </a:ext>
            </a:extLst>
          </p:cNvPr>
          <p:cNvSpPr>
            <a:spLocks noGrp="1"/>
          </p:cNvSpPr>
          <p:nvPr>
            <p:ph sz="quarter" idx="13"/>
          </p:nvPr>
        </p:nvSpPr>
        <p:spPr>
          <a:xfrm>
            <a:off x="1120877" y="117475"/>
            <a:ext cx="10477566" cy="6623050"/>
          </a:xfrm>
        </p:spPr>
        <p:txBody>
          <a:bodyPr/>
          <a:lstStyle/>
          <a:p>
            <a:pPr>
              <a:spcBef>
                <a:spcPts val="0"/>
              </a:spcBef>
            </a:pPr>
            <a:r>
              <a:rPr lang="en-GB" dirty="0"/>
              <a:t>		All glory, laud, and honour </a:t>
            </a:r>
          </a:p>
          <a:p>
            <a:pPr>
              <a:spcBef>
                <a:spcPts val="0"/>
              </a:spcBef>
            </a:pPr>
            <a:r>
              <a:rPr lang="en-GB" dirty="0"/>
              <a:t>		to you, Redeemer King! </a:t>
            </a:r>
          </a:p>
          <a:p>
            <a:pPr>
              <a:spcBef>
                <a:spcPts val="0"/>
              </a:spcBef>
            </a:pPr>
            <a:r>
              <a:rPr lang="en-GB" dirty="0"/>
              <a:t>		to whom the lips of children </a:t>
            </a:r>
          </a:p>
          <a:p>
            <a:pPr>
              <a:spcBef>
                <a:spcPts val="0"/>
              </a:spcBef>
            </a:pPr>
            <a:r>
              <a:rPr lang="en-GB" dirty="0"/>
              <a:t>		made sweet hosannas ring.</a:t>
            </a:r>
          </a:p>
          <a:p>
            <a:pPr>
              <a:spcBef>
                <a:spcPts val="0"/>
              </a:spcBef>
            </a:pPr>
            <a:endParaRPr lang="en-GB" sz="4400" baseline="30000" dirty="0"/>
          </a:p>
          <a:p>
            <a:pPr>
              <a:spcBef>
                <a:spcPts val="0"/>
              </a:spcBef>
            </a:pPr>
            <a:r>
              <a:rPr lang="en-GB" sz="4000" baseline="30000" dirty="0"/>
              <a:t>5</a:t>
            </a:r>
            <a:r>
              <a:rPr lang="en-GB" sz="4000" dirty="0"/>
              <a:t> Their praises you accepted,</a:t>
            </a:r>
          </a:p>
          <a:p>
            <a:pPr>
              <a:spcBef>
                <a:spcPts val="0"/>
              </a:spcBef>
            </a:pPr>
            <a:r>
              <a:rPr lang="en-GB" sz="4000" dirty="0"/>
              <a:t>accept the prayers we bring,</a:t>
            </a:r>
          </a:p>
          <a:p>
            <a:pPr>
              <a:spcBef>
                <a:spcPts val="0"/>
              </a:spcBef>
            </a:pPr>
            <a:r>
              <a:rPr lang="en-GB" sz="4000" dirty="0"/>
              <a:t>in every </a:t>
            </a:r>
            <a:r>
              <a:rPr lang="en-GB" sz="4000"/>
              <a:t>good delighting,</a:t>
            </a:r>
            <a:endParaRPr lang="en-GB" sz="4000" dirty="0"/>
          </a:p>
          <a:p>
            <a:pPr>
              <a:spcBef>
                <a:spcPts val="0"/>
              </a:spcBef>
            </a:pPr>
            <a:r>
              <a:rPr lang="en-GB" sz="4000" dirty="0"/>
              <a:t>our great and gracious King.</a:t>
            </a:r>
          </a:p>
        </p:txBody>
      </p:sp>
    </p:spTree>
    <p:extLst>
      <p:ext uri="{BB962C8B-B14F-4D97-AF65-F5344CB8AC3E}">
        <p14:creationId xmlns:p14="http://schemas.microsoft.com/office/powerpoint/2010/main" val="11834921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8870FE-BD70-CFC1-8582-1E37FC2E8E57}"/>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E1E6923-4399-266C-71AB-4A34DC84A19A}"/>
              </a:ext>
            </a:extLst>
          </p:cNvPr>
          <p:cNvSpPr>
            <a:spLocks noGrp="1"/>
          </p:cNvSpPr>
          <p:nvPr>
            <p:ph sz="quarter" idx="13"/>
          </p:nvPr>
        </p:nvSpPr>
        <p:spPr>
          <a:xfrm>
            <a:off x="1154113" y="354446"/>
            <a:ext cx="9661525" cy="6149109"/>
          </a:xfrm>
        </p:spPr>
        <p:txBody>
          <a:bodyPr>
            <a:noAutofit/>
          </a:bodyPr>
          <a:lstStyle/>
          <a:p>
            <a:r>
              <a:rPr lang="en-GB" dirty="0"/>
              <a:t>Prayers of approach and of confession</a:t>
            </a:r>
          </a:p>
          <a:p>
            <a:r>
              <a:rPr lang="en-GB" dirty="0"/>
              <a:t>Introduction</a:t>
            </a:r>
          </a:p>
        </p:txBody>
      </p:sp>
    </p:spTree>
    <p:extLst>
      <p:ext uri="{BB962C8B-B14F-4D97-AF65-F5344CB8AC3E}">
        <p14:creationId xmlns:p14="http://schemas.microsoft.com/office/powerpoint/2010/main" val="7996499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64761AA-C212-CA09-7EF0-8E58F189288C}"/>
              </a:ext>
            </a:extLst>
          </p:cNvPr>
          <p:cNvSpPr>
            <a:spLocks noGrp="1"/>
          </p:cNvSpPr>
          <p:nvPr>
            <p:ph sz="quarter" idx="13"/>
          </p:nvPr>
        </p:nvSpPr>
        <p:spPr/>
        <p:txBody>
          <a:bodyPr/>
          <a:lstStyle/>
          <a:p>
            <a:pPr>
              <a:spcBef>
                <a:spcPts val="0"/>
              </a:spcBef>
            </a:pPr>
            <a:r>
              <a:rPr lang="en-GB" sz="4000" baseline="30000" dirty="0"/>
              <a:t>1</a:t>
            </a:r>
            <a:r>
              <a:rPr lang="en-GB" sz="4000" dirty="0"/>
              <a:t> Hosanna, loud hosanna</a:t>
            </a:r>
          </a:p>
          <a:p>
            <a:pPr>
              <a:spcBef>
                <a:spcPts val="0"/>
              </a:spcBef>
            </a:pPr>
            <a:r>
              <a:rPr lang="en-GB" sz="4000" dirty="0"/>
              <a:t>the little children sang;</a:t>
            </a:r>
          </a:p>
          <a:p>
            <a:pPr>
              <a:spcBef>
                <a:spcPts val="0"/>
              </a:spcBef>
            </a:pPr>
            <a:r>
              <a:rPr lang="en-GB" sz="4000" dirty="0"/>
              <a:t>through city street and temple</a:t>
            </a:r>
          </a:p>
          <a:p>
            <a:pPr>
              <a:spcBef>
                <a:spcPts val="0"/>
              </a:spcBef>
            </a:pPr>
            <a:r>
              <a:rPr lang="en-GB" sz="4000" dirty="0"/>
              <a:t>Their joyful welcome rang.</a:t>
            </a:r>
          </a:p>
          <a:p>
            <a:pPr>
              <a:spcBef>
                <a:spcPts val="0"/>
              </a:spcBef>
            </a:pPr>
            <a:r>
              <a:rPr lang="en-GB" sz="4000" dirty="0"/>
              <a:t>They shouted out their praises</a:t>
            </a:r>
          </a:p>
          <a:p>
            <a:pPr>
              <a:spcBef>
                <a:spcPts val="0"/>
              </a:spcBef>
            </a:pPr>
            <a:r>
              <a:rPr lang="en-GB" sz="4000" dirty="0"/>
              <a:t>to Christ, the children’s friend,</a:t>
            </a:r>
          </a:p>
          <a:p>
            <a:pPr>
              <a:spcBef>
                <a:spcPts val="0"/>
              </a:spcBef>
            </a:pPr>
            <a:r>
              <a:rPr lang="en-GB" sz="4000" dirty="0"/>
              <a:t>who welcomes all with blessing,</a:t>
            </a:r>
          </a:p>
          <a:p>
            <a:pPr>
              <a:spcBef>
                <a:spcPts val="0"/>
              </a:spcBef>
            </a:pPr>
            <a:r>
              <a:rPr lang="en-GB" sz="4000" dirty="0"/>
              <a:t>whose love will never end</a:t>
            </a:r>
          </a:p>
        </p:txBody>
      </p:sp>
      <p:sp>
        <p:nvSpPr>
          <p:cNvPr id="4" name="Text Placeholder 3">
            <a:extLst>
              <a:ext uri="{FF2B5EF4-FFF2-40B4-BE49-F238E27FC236}">
                <a16:creationId xmlns:a16="http://schemas.microsoft.com/office/drawing/2014/main" id="{39F60C5D-9E94-E33A-AC21-8F28DFE10A5D}"/>
              </a:ext>
            </a:extLst>
          </p:cNvPr>
          <p:cNvSpPr>
            <a:spLocks noGrp="1"/>
          </p:cNvSpPr>
          <p:nvPr>
            <p:ph type="body" sz="quarter" idx="14"/>
          </p:nvPr>
        </p:nvSpPr>
        <p:spPr/>
        <p:txBody>
          <a:bodyPr/>
          <a:lstStyle/>
          <a:p>
            <a:r>
              <a:rPr lang="en-GB" dirty="0"/>
              <a:t>Hymn 367 Hosanna, loud Hosanna</a:t>
            </a:r>
          </a:p>
        </p:txBody>
      </p:sp>
    </p:spTree>
    <p:extLst>
      <p:ext uri="{BB962C8B-B14F-4D97-AF65-F5344CB8AC3E}">
        <p14:creationId xmlns:p14="http://schemas.microsoft.com/office/powerpoint/2010/main" val="5653092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679C96E1-1F31-93BB-BCF6-1967C9969685}"/>
              </a:ext>
            </a:extLst>
          </p:cNvPr>
          <p:cNvSpPr>
            <a:spLocks noGrp="1"/>
          </p:cNvSpPr>
          <p:nvPr>
            <p:ph sz="quarter" idx="13"/>
          </p:nvPr>
        </p:nvSpPr>
        <p:spPr/>
        <p:txBody>
          <a:bodyPr/>
          <a:lstStyle/>
          <a:p>
            <a:pPr>
              <a:spcBef>
                <a:spcPts val="0"/>
              </a:spcBef>
            </a:pPr>
            <a:r>
              <a:rPr lang="en-GB" sz="4000" baseline="30000" dirty="0"/>
              <a:t>2</a:t>
            </a:r>
            <a:r>
              <a:rPr lang="en-GB" sz="4000" dirty="0"/>
              <a:t> From Ol­iv­et they fol­lowed</a:t>
            </a:r>
          </a:p>
          <a:p>
            <a:pPr>
              <a:spcBef>
                <a:spcPts val="0"/>
              </a:spcBef>
            </a:pPr>
            <a:r>
              <a:rPr lang="en-GB" sz="4000" dirty="0"/>
              <a:t>a large ex­ult­ant crowd,</a:t>
            </a:r>
          </a:p>
          <a:p>
            <a:pPr>
              <a:spcBef>
                <a:spcPts val="0"/>
              </a:spcBef>
            </a:pPr>
            <a:r>
              <a:rPr lang="en-GB" sz="4000" dirty="0"/>
              <a:t>the vic­tor palm branch wav­ing,</a:t>
            </a:r>
          </a:p>
          <a:p>
            <a:pPr>
              <a:spcBef>
                <a:spcPts val="0"/>
              </a:spcBef>
            </a:pPr>
            <a:r>
              <a:rPr lang="en-GB" sz="4000" dirty="0"/>
              <a:t>and chant­ing clear and loud;</a:t>
            </a:r>
          </a:p>
          <a:p>
            <a:pPr>
              <a:spcBef>
                <a:spcPts val="0"/>
              </a:spcBef>
            </a:pPr>
            <a:r>
              <a:rPr lang="en-GB" sz="4000" dirty="0"/>
              <a:t>bright an­gels joined the chor­us,</a:t>
            </a:r>
          </a:p>
          <a:p>
            <a:pPr>
              <a:spcBef>
                <a:spcPts val="0"/>
              </a:spcBef>
            </a:pPr>
            <a:r>
              <a:rPr lang="en-GB" sz="4000" dirty="0"/>
              <a:t>beyond the cloud­less sky,</a:t>
            </a:r>
          </a:p>
          <a:p>
            <a:pPr>
              <a:spcBef>
                <a:spcPts val="0"/>
              </a:spcBef>
            </a:pPr>
            <a:r>
              <a:rPr lang="en-GB" sz="4000" dirty="0"/>
              <a:t>‘Hosanna in the high­est,</a:t>
            </a:r>
          </a:p>
          <a:p>
            <a:pPr>
              <a:spcBef>
                <a:spcPts val="0"/>
              </a:spcBef>
            </a:pPr>
            <a:r>
              <a:rPr lang="en-GB" sz="4000" dirty="0"/>
              <a:t>Glory to God on high!’</a:t>
            </a:r>
          </a:p>
        </p:txBody>
      </p:sp>
    </p:spTree>
    <p:extLst>
      <p:ext uri="{BB962C8B-B14F-4D97-AF65-F5344CB8AC3E}">
        <p14:creationId xmlns:p14="http://schemas.microsoft.com/office/powerpoint/2010/main" val="20248589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679C96E1-1F31-93BB-BCF6-1967C9969685}"/>
              </a:ext>
            </a:extLst>
          </p:cNvPr>
          <p:cNvSpPr>
            <a:spLocks noGrp="1"/>
          </p:cNvSpPr>
          <p:nvPr>
            <p:ph sz="quarter" idx="13"/>
          </p:nvPr>
        </p:nvSpPr>
        <p:spPr>
          <a:xfrm>
            <a:off x="868363" y="117475"/>
            <a:ext cx="10730079" cy="6623050"/>
          </a:xfrm>
        </p:spPr>
        <p:txBody>
          <a:bodyPr/>
          <a:lstStyle/>
          <a:p>
            <a:pPr>
              <a:spcBef>
                <a:spcPts val="0"/>
              </a:spcBef>
            </a:pPr>
            <a:r>
              <a:rPr lang="en-GB" sz="4000" baseline="30000" dirty="0"/>
              <a:t>3</a:t>
            </a:r>
            <a:r>
              <a:rPr lang="en-GB" sz="4000" dirty="0"/>
              <a:t> ‘Hosanna in the high­est!’</a:t>
            </a:r>
          </a:p>
          <a:p>
            <a:pPr>
              <a:spcBef>
                <a:spcPts val="0"/>
              </a:spcBef>
            </a:pPr>
            <a:r>
              <a:rPr lang="en-GB" sz="4000" dirty="0"/>
              <a:t>That an­cient song we sing,</a:t>
            </a:r>
          </a:p>
          <a:p>
            <a:pPr>
              <a:spcBef>
                <a:spcPts val="0"/>
              </a:spcBef>
            </a:pPr>
            <a:r>
              <a:rPr lang="en-GB" sz="4000" dirty="0"/>
              <a:t>for Christ is our Re­deem­er,</a:t>
            </a:r>
          </a:p>
          <a:p>
            <a:pPr>
              <a:spcBef>
                <a:spcPts val="0"/>
              </a:spcBef>
            </a:pPr>
            <a:r>
              <a:rPr lang="en-GB" sz="4000" dirty="0"/>
              <a:t>the Lord of Heav­en our king.</a:t>
            </a:r>
          </a:p>
          <a:p>
            <a:pPr>
              <a:spcBef>
                <a:spcPts val="0"/>
              </a:spcBef>
            </a:pPr>
            <a:r>
              <a:rPr lang="en-GB" sz="4000" dirty="0"/>
              <a:t>Oh, may we ev­er praise Him</a:t>
            </a:r>
          </a:p>
          <a:p>
            <a:pPr>
              <a:spcBef>
                <a:spcPts val="0"/>
              </a:spcBef>
            </a:pPr>
            <a:r>
              <a:rPr lang="en-GB" sz="4000" dirty="0"/>
              <a:t>with heart and life and voice,</a:t>
            </a:r>
          </a:p>
          <a:p>
            <a:pPr>
              <a:spcBef>
                <a:spcPts val="0"/>
              </a:spcBef>
            </a:pPr>
            <a:r>
              <a:rPr lang="en-GB" sz="4000" dirty="0"/>
              <a:t>and in his living pre­sence</a:t>
            </a:r>
          </a:p>
          <a:p>
            <a:pPr>
              <a:spcBef>
                <a:spcPts val="0"/>
              </a:spcBef>
            </a:pPr>
            <a:r>
              <a:rPr lang="en-GB" sz="4000" dirty="0"/>
              <a:t>eternally re­joice.</a:t>
            </a:r>
          </a:p>
        </p:txBody>
      </p:sp>
    </p:spTree>
    <p:extLst>
      <p:ext uri="{BB962C8B-B14F-4D97-AF65-F5344CB8AC3E}">
        <p14:creationId xmlns:p14="http://schemas.microsoft.com/office/powerpoint/2010/main" val="32990396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64761AA-C212-CA09-7EF0-8E58F189288C}"/>
              </a:ext>
            </a:extLst>
          </p:cNvPr>
          <p:cNvSpPr>
            <a:spLocks noGrp="1"/>
          </p:cNvSpPr>
          <p:nvPr>
            <p:ph sz="quarter" idx="13"/>
          </p:nvPr>
        </p:nvSpPr>
        <p:spPr/>
        <p:txBody>
          <a:bodyPr/>
          <a:lstStyle/>
          <a:p>
            <a:r>
              <a:rPr lang="en-GB" sz="2800" dirty="0">
                <a:solidFill>
                  <a:schemeClr val="tx1">
                    <a:lumMod val="85000"/>
                  </a:schemeClr>
                </a:solidFill>
              </a:rPr>
              <a:t>The Triumphant Entry into Jerusalem</a:t>
            </a:r>
          </a:p>
          <a:p>
            <a:endParaRPr lang="en-GB" dirty="0"/>
          </a:p>
          <a:p>
            <a:r>
              <a:rPr lang="en-GB" sz="3600" baseline="30000" dirty="0"/>
              <a:t>1</a:t>
            </a:r>
            <a:r>
              <a:rPr lang="en-GB" sz="3600" dirty="0"/>
              <a:t> As Jesus and his disciples approached Jerusalem, they came to </a:t>
            </a:r>
            <a:r>
              <a:rPr lang="en-GB" sz="3600" dirty="0" err="1"/>
              <a:t>Bethphage</a:t>
            </a:r>
            <a:r>
              <a:rPr lang="en-GB" sz="3600" dirty="0"/>
              <a:t> at the Mount of Olives. There Jesus sent two of the disciples on ahead </a:t>
            </a:r>
            <a:r>
              <a:rPr lang="en-GB" sz="3600" baseline="30000" dirty="0"/>
              <a:t>2</a:t>
            </a:r>
            <a:r>
              <a:rPr lang="en-GB" sz="3600" dirty="0"/>
              <a:t> with these instructions: “Go to the village there ahead of you, and at once you will find a donkey tied up with her colt beside her. Untie them and bring them to me. </a:t>
            </a:r>
            <a:r>
              <a:rPr lang="en-GB" sz="3600" baseline="30000" dirty="0"/>
              <a:t>3</a:t>
            </a:r>
            <a:r>
              <a:rPr lang="en-GB" sz="3600" dirty="0"/>
              <a:t> And if anyone says anything, tell him, ‘The Master needs them’; and then he will let them go at once.”</a:t>
            </a:r>
          </a:p>
        </p:txBody>
      </p:sp>
      <p:sp>
        <p:nvSpPr>
          <p:cNvPr id="4" name="Text Placeholder 3">
            <a:extLst>
              <a:ext uri="{FF2B5EF4-FFF2-40B4-BE49-F238E27FC236}">
                <a16:creationId xmlns:a16="http://schemas.microsoft.com/office/drawing/2014/main" id="{39F60C5D-9E94-E33A-AC21-8F28DFE10A5D}"/>
              </a:ext>
            </a:extLst>
          </p:cNvPr>
          <p:cNvSpPr>
            <a:spLocks noGrp="1"/>
          </p:cNvSpPr>
          <p:nvPr>
            <p:ph type="body" sz="quarter" idx="14"/>
          </p:nvPr>
        </p:nvSpPr>
        <p:spPr/>
        <p:txBody>
          <a:bodyPr>
            <a:normAutofit/>
          </a:bodyPr>
          <a:lstStyle/>
          <a:p>
            <a:r>
              <a:rPr lang="en-GB" dirty="0"/>
              <a:t>Matthew 21:1-11</a:t>
            </a:r>
          </a:p>
        </p:txBody>
      </p:sp>
    </p:spTree>
    <p:extLst>
      <p:ext uri="{BB962C8B-B14F-4D97-AF65-F5344CB8AC3E}">
        <p14:creationId xmlns:p14="http://schemas.microsoft.com/office/powerpoint/2010/main" val="22096269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518FB75-4B12-B3A1-21F7-7F791296E533}"/>
              </a:ext>
            </a:extLst>
          </p:cNvPr>
          <p:cNvSpPr>
            <a:spLocks noGrp="1"/>
          </p:cNvSpPr>
          <p:nvPr>
            <p:ph sz="quarter" idx="13"/>
          </p:nvPr>
        </p:nvSpPr>
        <p:spPr>
          <a:xfrm>
            <a:off x="354330" y="102870"/>
            <a:ext cx="11658994" cy="6431857"/>
          </a:xfrm>
        </p:spPr>
        <p:txBody>
          <a:bodyPr/>
          <a:lstStyle/>
          <a:p>
            <a:r>
              <a:rPr lang="en-GB" sz="3600" baseline="30000" dirty="0"/>
              <a:t>4</a:t>
            </a:r>
            <a:r>
              <a:rPr lang="en-GB" sz="3600" dirty="0"/>
              <a:t> This happened in order to make come true what the prophet had said:</a:t>
            </a:r>
          </a:p>
          <a:p>
            <a:endParaRPr lang="en-GB" sz="3600" dirty="0"/>
          </a:p>
          <a:p>
            <a:r>
              <a:rPr lang="en-GB" sz="3600" baseline="30000" dirty="0"/>
              <a:t>5</a:t>
            </a:r>
            <a:r>
              <a:rPr lang="en-GB" sz="3600" dirty="0"/>
              <a:t> “Tell the city of Zion,</a:t>
            </a:r>
          </a:p>
          <a:p>
            <a:r>
              <a:rPr lang="en-GB" sz="3600" dirty="0"/>
              <a:t>    Look, your king is coming to you!</a:t>
            </a:r>
          </a:p>
          <a:p>
            <a:r>
              <a:rPr lang="en-GB" sz="3600" dirty="0"/>
              <a:t>He is humble and rides on a donkey</a:t>
            </a:r>
          </a:p>
          <a:p>
            <a:r>
              <a:rPr lang="en-GB" sz="3600" dirty="0"/>
              <a:t>    and on a colt, the foal of a donkey.”</a:t>
            </a:r>
          </a:p>
          <a:p>
            <a:endParaRPr lang="en-GB" sz="3600" dirty="0"/>
          </a:p>
          <a:p>
            <a:r>
              <a:rPr lang="en-GB" sz="3600" baseline="30000" dirty="0"/>
              <a:t>6</a:t>
            </a:r>
            <a:r>
              <a:rPr lang="en-GB" sz="3600" dirty="0"/>
              <a:t> So the disciples went and did what Jesus had told them to do: </a:t>
            </a:r>
            <a:r>
              <a:rPr lang="en-GB" sz="3600" baseline="30000" dirty="0"/>
              <a:t>7</a:t>
            </a:r>
            <a:r>
              <a:rPr lang="en-GB" sz="3600" dirty="0"/>
              <a:t> they brought the donkey and the colt, threw their cloaks over them, and Jesus got on.  </a:t>
            </a:r>
          </a:p>
        </p:txBody>
      </p:sp>
    </p:spTree>
    <p:extLst>
      <p:ext uri="{BB962C8B-B14F-4D97-AF65-F5344CB8AC3E}">
        <p14:creationId xmlns:p14="http://schemas.microsoft.com/office/powerpoint/2010/main" val="30964500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518FB75-4B12-B3A1-21F7-7F791296E533}"/>
              </a:ext>
            </a:extLst>
          </p:cNvPr>
          <p:cNvSpPr>
            <a:spLocks noGrp="1"/>
          </p:cNvSpPr>
          <p:nvPr>
            <p:ph sz="quarter" idx="13"/>
          </p:nvPr>
        </p:nvSpPr>
        <p:spPr>
          <a:xfrm>
            <a:off x="354330" y="102870"/>
            <a:ext cx="11701036" cy="6431857"/>
          </a:xfrm>
        </p:spPr>
        <p:txBody>
          <a:bodyPr/>
          <a:lstStyle/>
          <a:p>
            <a:pPr>
              <a:lnSpc>
                <a:spcPts val="5200"/>
              </a:lnSpc>
            </a:pPr>
            <a:r>
              <a:rPr lang="en-GB" sz="3600" baseline="30000" dirty="0"/>
              <a:t>8</a:t>
            </a:r>
            <a:r>
              <a:rPr lang="en-GB" sz="3600" dirty="0"/>
              <a:t> A large crowd of people spread their cloaks on the road while others cut branches from the trees and spread them on the road. </a:t>
            </a:r>
            <a:r>
              <a:rPr lang="en-GB" sz="3600" baseline="30000" dirty="0"/>
              <a:t>9</a:t>
            </a:r>
            <a:r>
              <a:rPr lang="en-GB" sz="3600" dirty="0"/>
              <a:t> The crowds walking in front of Jesus and those walking behind began to shout, “Praise to David's Son! God bless him who comes in the name of the Lord! Praise be to God!”</a:t>
            </a:r>
          </a:p>
          <a:p>
            <a:pPr>
              <a:lnSpc>
                <a:spcPts val="5200"/>
              </a:lnSpc>
            </a:pPr>
            <a:r>
              <a:rPr lang="en-GB" sz="3600" baseline="30000" dirty="0"/>
              <a:t>10</a:t>
            </a:r>
            <a:r>
              <a:rPr lang="en-GB" sz="3600" dirty="0"/>
              <a:t> When Jesus entered Jerusalem, the whole city was thrown into an uproar. “Who is he?” the people asked. </a:t>
            </a:r>
            <a:r>
              <a:rPr lang="en-GB" sz="3600" baseline="30000" dirty="0"/>
              <a:t>11</a:t>
            </a:r>
            <a:r>
              <a:rPr lang="en-GB" sz="3600" dirty="0"/>
              <a:t> “This is the prophet Jesus, from Nazareth in Galilee,” the crowds answered.</a:t>
            </a:r>
          </a:p>
        </p:txBody>
      </p:sp>
    </p:spTree>
    <p:extLst>
      <p:ext uri="{BB962C8B-B14F-4D97-AF65-F5344CB8AC3E}">
        <p14:creationId xmlns:p14="http://schemas.microsoft.com/office/powerpoint/2010/main" val="25711439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64761AA-C212-CA09-7EF0-8E58F189288C}"/>
              </a:ext>
            </a:extLst>
          </p:cNvPr>
          <p:cNvSpPr>
            <a:spLocks noGrp="1"/>
          </p:cNvSpPr>
          <p:nvPr>
            <p:ph sz="quarter" idx="13"/>
          </p:nvPr>
        </p:nvSpPr>
        <p:spPr/>
        <p:txBody>
          <a:bodyPr/>
          <a:lstStyle/>
          <a:p>
            <a:pPr>
              <a:spcBef>
                <a:spcPts val="0"/>
              </a:spcBef>
            </a:pPr>
            <a:r>
              <a:rPr lang="en-GB" sz="4000" baseline="30000" dirty="0"/>
              <a:t>1</a:t>
            </a:r>
            <a:r>
              <a:rPr lang="en-GB" sz="4000" dirty="0"/>
              <a:t> My song is love unknown–</a:t>
            </a:r>
          </a:p>
          <a:p>
            <a:pPr>
              <a:spcBef>
                <a:spcPts val="0"/>
              </a:spcBef>
            </a:pPr>
            <a:r>
              <a:rPr lang="en-GB" sz="4000" dirty="0"/>
              <a:t>my Saviour’s love to me;</a:t>
            </a:r>
          </a:p>
          <a:p>
            <a:pPr>
              <a:spcBef>
                <a:spcPts val="0"/>
              </a:spcBef>
            </a:pPr>
            <a:r>
              <a:rPr lang="en-GB" sz="4000" dirty="0"/>
              <a:t>love to the loveless shown,</a:t>
            </a:r>
          </a:p>
          <a:p>
            <a:pPr>
              <a:spcBef>
                <a:spcPts val="0"/>
              </a:spcBef>
            </a:pPr>
            <a:r>
              <a:rPr lang="en-GB" sz="4000" dirty="0"/>
              <a:t>that they might lovely be.</a:t>
            </a:r>
          </a:p>
          <a:p>
            <a:pPr>
              <a:spcBef>
                <a:spcPts val="0"/>
              </a:spcBef>
            </a:pPr>
            <a:r>
              <a:rPr lang="en-GB" sz="4000" dirty="0"/>
              <a:t>Oh, who am I, that for my sake</a:t>
            </a:r>
          </a:p>
          <a:p>
            <a:pPr>
              <a:spcBef>
                <a:spcPts val="0"/>
              </a:spcBef>
            </a:pPr>
            <a:r>
              <a:rPr lang="en-GB" sz="4000" dirty="0"/>
              <a:t>my Lord should take frail flesh and die?</a:t>
            </a:r>
          </a:p>
        </p:txBody>
      </p:sp>
      <p:sp>
        <p:nvSpPr>
          <p:cNvPr id="4" name="Text Placeholder 3">
            <a:extLst>
              <a:ext uri="{FF2B5EF4-FFF2-40B4-BE49-F238E27FC236}">
                <a16:creationId xmlns:a16="http://schemas.microsoft.com/office/drawing/2014/main" id="{39F60C5D-9E94-E33A-AC21-8F28DFE10A5D}"/>
              </a:ext>
            </a:extLst>
          </p:cNvPr>
          <p:cNvSpPr>
            <a:spLocks noGrp="1"/>
          </p:cNvSpPr>
          <p:nvPr>
            <p:ph type="body" sz="quarter" idx="14"/>
          </p:nvPr>
        </p:nvSpPr>
        <p:spPr/>
        <p:txBody>
          <a:bodyPr/>
          <a:lstStyle/>
          <a:p>
            <a:r>
              <a:rPr lang="en-GB" dirty="0"/>
              <a:t>Hymn 399 My song is love unknown</a:t>
            </a:r>
          </a:p>
        </p:txBody>
      </p:sp>
    </p:spTree>
    <p:extLst>
      <p:ext uri="{BB962C8B-B14F-4D97-AF65-F5344CB8AC3E}">
        <p14:creationId xmlns:p14="http://schemas.microsoft.com/office/powerpoint/2010/main" val="21478091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679C96E1-1F31-93BB-BCF6-1967C9969685}"/>
              </a:ext>
            </a:extLst>
          </p:cNvPr>
          <p:cNvSpPr>
            <a:spLocks noGrp="1"/>
          </p:cNvSpPr>
          <p:nvPr>
            <p:ph sz="quarter" idx="13"/>
          </p:nvPr>
        </p:nvSpPr>
        <p:spPr/>
        <p:txBody>
          <a:bodyPr/>
          <a:lstStyle/>
          <a:p>
            <a:pPr>
              <a:spcBef>
                <a:spcPts val="0"/>
              </a:spcBef>
            </a:pPr>
            <a:r>
              <a:rPr lang="en-GB" sz="4000" baseline="30000" dirty="0"/>
              <a:t>2</a:t>
            </a:r>
            <a:r>
              <a:rPr lang="en-GB" sz="4000" dirty="0"/>
              <a:t> He came from His blest throne</a:t>
            </a:r>
          </a:p>
          <a:p>
            <a:pPr>
              <a:spcBef>
                <a:spcPts val="0"/>
              </a:spcBef>
            </a:pPr>
            <a:r>
              <a:rPr lang="en-GB" sz="4000" dirty="0"/>
              <a:t>salvation to bestow;</a:t>
            </a:r>
          </a:p>
          <a:p>
            <a:pPr>
              <a:spcBef>
                <a:spcPts val="0"/>
              </a:spcBef>
            </a:pPr>
            <a:r>
              <a:rPr lang="en-GB" sz="4000" dirty="0"/>
              <a:t>but men made strange, and none</a:t>
            </a:r>
          </a:p>
          <a:p>
            <a:pPr>
              <a:spcBef>
                <a:spcPts val="0"/>
              </a:spcBef>
            </a:pPr>
            <a:r>
              <a:rPr lang="en-GB" sz="4000" dirty="0"/>
              <a:t>the-longed for Christ would know.</a:t>
            </a:r>
          </a:p>
          <a:p>
            <a:pPr>
              <a:spcBef>
                <a:spcPts val="0"/>
              </a:spcBef>
            </a:pPr>
            <a:r>
              <a:rPr lang="en-GB" sz="4000" dirty="0"/>
              <a:t>But O, my Friend, my Friend indeed,</a:t>
            </a:r>
          </a:p>
          <a:p>
            <a:pPr>
              <a:spcBef>
                <a:spcPts val="0"/>
              </a:spcBef>
            </a:pPr>
            <a:r>
              <a:rPr lang="en-GB" sz="4000" dirty="0"/>
              <a:t>who at my need His life did spend!</a:t>
            </a:r>
          </a:p>
        </p:txBody>
      </p:sp>
    </p:spTree>
    <p:extLst>
      <p:ext uri="{BB962C8B-B14F-4D97-AF65-F5344CB8AC3E}">
        <p14:creationId xmlns:p14="http://schemas.microsoft.com/office/powerpoint/2010/main" val="2932512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679C96E1-1F31-93BB-BCF6-1967C9969685}"/>
              </a:ext>
            </a:extLst>
          </p:cNvPr>
          <p:cNvSpPr>
            <a:spLocks noGrp="1"/>
          </p:cNvSpPr>
          <p:nvPr>
            <p:ph sz="quarter" idx="13"/>
          </p:nvPr>
        </p:nvSpPr>
        <p:spPr>
          <a:xfrm>
            <a:off x="868363" y="117475"/>
            <a:ext cx="10730079" cy="6623050"/>
          </a:xfrm>
        </p:spPr>
        <p:txBody>
          <a:bodyPr/>
          <a:lstStyle/>
          <a:p>
            <a:pPr>
              <a:spcBef>
                <a:spcPts val="0"/>
              </a:spcBef>
            </a:pPr>
            <a:r>
              <a:rPr lang="en-GB" sz="4000" baseline="30000" dirty="0"/>
              <a:t>3</a:t>
            </a:r>
            <a:r>
              <a:rPr lang="en-GB" sz="4000" dirty="0"/>
              <a:t> Sometimes they strew His way,</a:t>
            </a:r>
          </a:p>
          <a:p>
            <a:pPr>
              <a:spcBef>
                <a:spcPts val="0"/>
              </a:spcBef>
            </a:pPr>
            <a:r>
              <a:rPr lang="en-GB" sz="4000" dirty="0"/>
              <a:t>and His sweet praises sing;</a:t>
            </a:r>
          </a:p>
          <a:p>
            <a:pPr>
              <a:spcBef>
                <a:spcPts val="0"/>
              </a:spcBef>
            </a:pPr>
            <a:r>
              <a:rPr lang="en-GB" sz="4000" dirty="0"/>
              <a:t>resounding all the day</a:t>
            </a:r>
          </a:p>
          <a:p>
            <a:pPr>
              <a:spcBef>
                <a:spcPts val="0"/>
              </a:spcBef>
            </a:pPr>
            <a:r>
              <a:rPr lang="en-GB" sz="4000" dirty="0"/>
              <a:t>hosannas to their King.</a:t>
            </a:r>
          </a:p>
          <a:p>
            <a:pPr>
              <a:spcBef>
                <a:spcPts val="0"/>
              </a:spcBef>
            </a:pPr>
            <a:r>
              <a:rPr lang="en-GB" sz="4000" dirty="0"/>
              <a:t>Then “Crucify!” is all their breath,</a:t>
            </a:r>
          </a:p>
          <a:p>
            <a:pPr>
              <a:spcBef>
                <a:spcPts val="0"/>
              </a:spcBef>
            </a:pPr>
            <a:r>
              <a:rPr lang="en-GB" sz="4000" dirty="0"/>
              <a:t>and for His death they thirst and cry.</a:t>
            </a:r>
          </a:p>
        </p:txBody>
      </p:sp>
    </p:spTree>
    <p:extLst>
      <p:ext uri="{BB962C8B-B14F-4D97-AF65-F5344CB8AC3E}">
        <p14:creationId xmlns:p14="http://schemas.microsoft.com/office/powerpoint/2010/main" val="18274167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20184F-6583-068B-C7C1-020A00A530AD}"/>
            </a:ext>
          </a:extLst>
        </p:cNvPr>
        <p:cNvGrpSpPr/>
        <p:nvPr/>
      </p:nvGrpSpPr>
      <p:grpSpPr>
        <a:xfrm>
          <a:off x="0" y="0"/>
          <a:ext cx="0" cy="0"/>
          <a:chOff x="0" y="0"/>
          <a:chExt cx="0" cy="0"/>
        </a:xfrm>
      </p:grpSpPr>
      <p:sp>
        <p:nvSpPr>
          <p:cNvPr id="4" name="Content Placeholder 3">
            <a:extLst>
              <a:ext uri="{FF2B5EF4-FFF2-40B4-BE49-F238E27FC236}">
                <a16:creationId xmlns:a16="http://schemas.microsoft.com/office/drawing/2014/main" id="{09055046-B3D6-D559-C80F-0E60882B0B2F}"/>
              </a:ext>
            </a:extLst>
          </p:cNvPr>
          <p:cNvSpPr>
            <a:spLocks noGrp="1"/>
          </p:cNvSpPr>
          <p:nvPr>
            <p:ph sz="quarter" idx="13"/>
          </p:nvPr>
        </p:nvSpPr>
        <p:spPr>
          <a:xfrm>
            <a:off x="868363" y="117475"/>
            <a:ext cx="10730079" cy="6623050"/>
          </a:xfrm>
        </p:spPr>
        <p:txBody>
          <a:bodyPr/>
          <a:lstStyle/>
          <a:p>
            <a:pPr>
              <a:spcBef>
                <a:spcPts val="0"/>
              </a:spcBef>
            </a:pPr>
            <a:r>
              <a:rPr lang="en-GB" sz="4000" baseline="30000" dirty="0"/>
              <a:t>4</a:t>
            </a:r>
            <a:r>
              <a:rPr lang="en-GB" sz="4000" dirty="0"/>
              <a:t> Why, what hath my Lord done?</a:t>
            </a:r>
          </a:p>
          <a:p>
            <a:pPr>
              <a:spcBef>
                <a:spcPts val="0"/>
              </a:spcBef>
            </a:pPr>
            <a:r>
              <a:rPr lang="en-GB" sz="4000" dirty="0"/>
              <a:t>What makes this rage and spite?</a:t>
            </a:r>
          </a:p>
          <a:p>
            <a:pPr>
              <a:spcBef>
                <a:spcPts val="0"/>
              </a:spcBef>
            </a:pPr>
            <a:r>
              <a:rPr lang="en-GB" sz="4000" dirty="0"/>
              <a:t>He made the lame to run;</a:t>
            </a:r>
          </a:p>
          <a:p>
            <a:pPr>
              <a:spcBef>
                <a:spcPts val="0"/>
              </a:spcBef>
            </a:pPr>
            <a:r>
              <a:rPr lang="en-GB" sz="4000" dirty="0"/>
              <a:t>He gave the blind their sight.</a:t>
            </a:r>
          </a:p>
          <a:p>
            <a:pPr>
              <a:spcBef>
                <a:spcPts val="0"/>
              </a:spcBef>
            </a:pPr>
            <a:r>
              <a:rPr lang="en-GB" sz="4000" dirty="0"/>
              <a:t>Sweet injuries! yet they at these</a:t>
            </a:r>
          </a:p>
          <a:p>
            <a:pPr>
              <a:spcBef>
                <a:spcPts val="0"/>
              </a:spcBef>
            </a:pPr>
            <a:r>
              <a:rPr lang="en-GB" sz="4000" dirty="0"/>
              <a:t>themselves displease,</a:t>
            </a:r>
          </a:p>
          <a:p>
            <a:pPr>
              <a:spcBef>
                <a:spcPts val="0"/>
              </a:spcBef>
            </a:pPr>
            <a:r>
              <a:rPr lang="en-GB" sz="4000" dirty="0"/>
              <a:t>and '</a:t>
            </a:r>
            <a:r>
              <a:rPr lang="en-GB" sz="4000" dirty="0" err="1"/>
              <a:t>gainst</a:t>
            </a:r>
            <a:r>
              <a:rPr lang="en-GB" sz="4000" dirty="0"/>
              <a:t> Him rise.</a:t>
            </a:r>
          </a:p>
        </p:txBody>
      </p:sp>
    </p:spTree>
    <p:extLst>
      <p:ext uri="{BB962C8B-B14F-4D97-AF65-F5344CB8AC3E}">
        <p14:creationId xmlns:p14="http://schemas.microsoft.com/office/powerpoint/2010/main" val="1602464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7D688E-37DA-4C20-A0D6-3C49E11910C8}"/>
            </a:ext>
          </a:extLst>
        </p:cNvPr>
        <p:cNvGrpSpPr/>
        <p:nvPr/>
      </p:nvGrpSpPr>
      <p:grpSpPr>
        <a:xfrm>
          <a:off x="0" y="0"/>
          <a:ext cx="0" cy="0"/>
          <a:chOff x="0" y="0"/>
          <a:chExt cx="0" cy="0"/>
        </a:xfrm>
      </p:grpSpPr>
      <p:sp>
        <p:nvSpPr>
          <p:cNvPr id="4" name="Content Placeholder 3">
            <a:extLst>
              <a:ext uri="{FF2B5EF4-FFF2-40B4-BE49-F238E27FC236}">
                <a16:creationId xmlns:a16="http://schemas.microsoft.com/office/drawing/2014/main" id="{11B6BA92-CAB5-833E-7689-373ED673B3F5}"/>
              </a:ext>
            </a:extLst>
          </p:cNvPr>
          <p:cNvSpPr>
            <a:spLocks noGrp="1"/>
          </p:cNvSpPr>
          <p:nvPr>
            <p:ph sz="quarter" idx="13"/>
          </p:nvPr>
        </p:nvSpPr>
        <p:spPr>
          <a:xfrm>
            <a:off x="868363" y="117475"/>
            <a:ext cx="10730079" cy="6623050"/>
          </a:xfrm>
        </p:spPr>
        <p:txBody>
          <a:bodyPr/>
          <a:lstStyle/>
          <a:p>
            <a:pPr>
              <a:spcBef>
                <a:spcPts val="0"/>
              </a:spcBef>
            </a:pPr>
            <a:r>
              <a:rPr lang="en-GB" sz="4000" baseline="30000" dirty="0"/>
              <a:t>5</a:t>
            </a:r>
            <a:r>
              <a:rPr lang="en-GB" sz="4000" dirty="0"/>
              <a:t> They rise, and needs will have</a:t>
            </a:r>
          </a:p>
          <a:p>
            <a:pPr>
              <a:spcBef>
                <a:spcPts val="0"/>
              </a:spcBef>
            </a:pPr>
            <a:r>
              <a:rPr lang="en-GB" sz="4000" dirty="0"/>
              <a:t>my dear Lord made away.</a:t>
            </a:r>
          </a:p>
          <a:p>
            <a:pPr>
              <a:spcBef>
                <a:spcPts val="0"/>
              </a:spcBef>
            </a:pPr>
            <a:r>
              <a:rPr lang="en-GB" sz="4000" dirty="0"/>
              <a:t>a murderer they save;</a:t>
            </a:r>
          </a:p>
          <a:p>
            <a:pPr>
              <a:spcBef>
                <a:spcPts val="0"/>
              </a:spcBef>
            </a:pPr>
            <a:r>
              <a:rPr lang="en-GB" sz="4000" dirty="0"/>
              <a:t>the Prince of Life they slay.</a:t>
            </a:r>
          </a:p>
          <a:p>
            <a:pPr>
              <a:spcBef>
                <a:spcPts val="0"/>
              </a:spcBef>
            </a:pPr>
            <a:r>
              <a:rPr lang="en-GB" sz="4000" dirty="0"/>
              <a:t>Yet cheerful he to </a:t>
            </a:r>
            <a:r>
              <a:rPr lang="en-GB" sz="4000" dirty="0" err="1"/>
              <a:t>suff'ring</a:t>
            </a:r>
            <a:r>
              <a:rPr lang="en-GB" sz="4000" dirty="0"/>
              <a:t> goes,</a:t>
            </a:r>
          </a:p>
          <a:p>
            <a:pPr>
              <a:spcBef>
                <a:spcPts val="0"/>
              </a:spcBef>
            </a:pPr>
            <a:r>
              <a:rPr lang="en-GB" sz="4000" dirty="0"/>
              <a:t>that He his foes from thence might free.</a:t>
            </a:r>
          </a:p>
        </p:txBody>
      </p:sp>
    </p:spTree>
    <p:extLst>
      <p:ext uri="{BB962C8B-B14F-4D97-AF65-F5344CB8AC3E}">
        <p14:creationId xmlns:p14="http://schemas.microsoft.com/office/powerpoint/2010/main" val="39436640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BA8104-8841-E14D-97AA-0B89255D69B9}"/>
            </a:ext>
          </a:extLst>
        </p:cNvPr>
        <p:cNvGrpSpPr/>
        <p:nvPr/>
      </p:nvGrpSpPr>
      <p:grpSpPr>
        <a:xfrm>
          <a:off x="0" y="0"/>
          <a:ext cx="0" cy="0"/>
          <a:chOff x="0" y="0"/>
          <a:chExt cx="0" cy="0"/>
        </a:xfrm>
      </p:grpSpPr>
      <p:sp>
        <p:nvSpPr>
          <p:cNvPr id="4" name="Content Placeholder 3">
            <a:extLst>
              <a:ext uri="{FF2B5EF4-FFF2-40B4-BE49-F238E27FC236}">
                <a16:creationId xmlns:a16="http://schemas.microsoft.com/office/drawing/2014/main" id="{FFC3F2B2-0950-8AD0-B0A0-CDC3E0724F7A}"/>
              </a:ext>
            </a:extLst>
          </p:cNvPr>
          <p:cNvSpPr>
            <a:spLocks noGrp="1"/>
          </p:cNvSpPr>
          <p:nvPr>
            <p:ph sz="quarter" idx="13"/>
          </p:nvPr>
        </p:nvSpPr>
        <p:spPr>
          <a:xfrm>
            <a:off x="868363" y="117475"/>
            <a:ext cx="10730079" cy="6623050"/>
          </a:xfrm>
        </p:spPr>
        <p:txBody>
          <a:bodyPr/>
          <a:lstStyle/>
          <a:p>
            <a:pPr>
              <a:spcBef>
                <a:spcPts val="0"/>
              </a:spcBef>
            </a:pPr>
            <a:r>
              <a:rPr lang="en-GB" sz="4000" baseline="30000" dirty="0"/>
              <a:t>6</a:t>
            </a:r>
            <a:r>
              <a:rPr lang="en-GB" sz="4000" dirty="0"/>
              <a:t> In life, no house, no home</a:t>
            </a:r>
          </a:p>
          <a:p>
            <a:pPr>
              <a:spcBef>
                <a:spcPts val="0"/>
              </a:spcBef>
            </a:pPr>
            <a:r>
              <a:rPr lang="en-GB" sz="4000" dirty="0"/>
              <a:t>my Lord on earth might have;</a:t>
            </a:r>
          </a:p>
          <a:p>
            <a:pPr>
              <a:spcBef>
                <a:spcPts val="0"/>
              </a:spcBef>
            </a:pPr>
            <a:r>
              <a:rPr lang="en-GB" sz="4000" dirty="0"/>
              <a:t>in death, no friendly tomb</a:t>
            </a:r>
          </a:p>
          <a:p>
            <a:pPr>
              <a:spcBef>
                <a:spcPts val="0"/>
              </a:spcBef>
            </a:pPr>
            <a:r>
              <a:rPr lang="en-GB" sz="4000" dirty="0"/>
              <a:t>but what a stranger gave.</a:t>
            </a:r>
          </a:p>
          <a:p>
            <a:pPr>
              <a:spcBef>
                <a:spcPts val="0"/>
              </a:spcBef>
            </a:pPr>
            <a:r>
              <a:rPr lang="en-GB" sz="4000" dirty="0"/>
              <a:t>What may I say? Heaven was His home;</a:t>
            </a:r>
          </a:p>
          <a:p>
            <a:pPr>
              <a:spcBef>
                <a:spcPts val="0"/>
              </a:spcBef>
            </a:pPr>
            <a:r>
              <a:rPr lang="en-GB" sz="4000" dirty="0"/>
              <a:t>but mine the tomb wherein He lay.</a:t>
            </a:r>
          </a:p>
        </p:txBody>
      </p:sp>
    </p:spTree>
    <p:extLst>
      <p:ext uri="{BB962C8B-B14F-4D97-AF65-F5344CB8AC3E}">
        <p14:creationId xmlns:p14="http://schemas.microsoft.com/office/powerpoint/2010/main" val="91916041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91F9AD-E8AB-DE68-52CD-A0CDDC3586F6}"/>
            </a:ext>
          </a:extLst>
        </p:cNvPr>
        <p:cNvGrpSpPr/>
        <p:nvPr/>
      </p:nvGrpSpPr>
      <p:grpSpPr>
        <a:xfrm>
          <a:off x="0" y="0"/>
          <a:ext cx="0" cy="0"/>
          <a:chOff x="0" y="0"/>
          <a:chExt cx="0" cy="0"/>
        </a:xfrm>
      </p:grpSpPr>
      <p:sp>
        <p:nvSpPr>
          <p:cNvPr id="4" name="Content Placeholder 3">
            <a:extLst>
              <a:ext uri="{FF2B5EF4-FFF2-40B4-BE49-F238E27FC236}">
                <a16:creationId xmlns:a16="http://schemas.microsoft.com/office/drawing/2014/main" id="{F106629B-8FE5-FB89-E557-0AA889075C92}"/>
              </a:ext>
            </a:extLst>
          </p:cNvPr>
          <p:cNvSpPr>
            <a:spLocks noGrp="1"/>
          </p:cNvSpPr>
          <p:nvPr>
            <p:ph sz="quarter" idx="13"/>
          </p:nvPr>
        </p:nvSpPr>
        <p:spPr>
          <a:xfrm>
            <a:off x="868363" y="117475"/>
            <a:ext cx="10730079" cy="6623050"/>
          </a:xfrm>
        </p:spPr>
        <p:txBody>
          <a:bodyPr/>
          <a:lstStyle/>
          <a:p>
            <a:pPr>
              <a:spcBef>
                <a:spcPts val="0"/>
              </a:spcBef>
            </a:pPr>
            <a:r>
              <a:rPr lang="en-GB" sz="4000" baseline="30000" dirty="0"/>
              <a:t>7</a:t>
            </a:r>
            <a:r>
              <a:rPr lang="en-GB" sz="4000" dirty="0"/>
              <a:t> Here might I stay and sing–</a:t>
            </a:r>
          </a:p>
          <a:p>
            <a:pPr>
              <a:spcBef>
                <a:spcPts val="0"/>
              </a:spcBef>
            </a:pPr>
            <a:r>
              <a:rPr lang="en-GB" sz="4000" dirty="0"/>
              <a:t>no story so divine;</a:t>
            </a:r>
          </a:p>
          <a:p>
            <a:pPr>
              <a:spcBef>
                <a:spcPts val="0"/>
              </a:spcBef>
            </a:pPr>
            <a:r>
              <a:rPr lang="en-GB" sz="4000" dirty="0"/>
              <a:t>never was love, dear King,</a:t>
            </a:r>
          </a:p>
          <a:p>
            <a:pPr>
              <a:spcBef>
                <a:spcPts val="0"/>
              </a:spcBef>
            </a:pPr>
            <a:r>
              <a:rPr lang="en-GB" sz="4000" dirty="0"/>
              <a:t>never was grief like thine!</a:t>
            </a:r>
          </a:p>
          <a:p>
            <a:pPr>
              <a:spcBef>
                <a:spcPts val="0"/>
              </a:spcBef>
            </a:pPr>
            <a:r>
              <a:rPr lang="en-GB" sz="4000" dirty="0"/>
              <a:t>This is my Friend, in whose sweet praise</a:t>
            </a:r>
          </a:p>
          <a:p>
            <a:pPr>
              <a:spcBef>
                <a:spcPts val="0"/>
              </a:spcBef>
            </a:pPr>
            <a:r>
              <a:rPr lang="en-GB" sz="4000" dirty="0"/>
              <a:t>I all my days could gladly spend.</a:t>
            </a:r>
          </a:p>
        </p:txBody>
      </p:sp>
    </p:spTree>
    <p:extLst>
      <p:ext uri="{BB962C8B-B14F-4D97-AF65-F5344CB8AC3E}">
        <p14:creationId xmlns:p14="http://schemas.microsoft.com/office/powerpoint/2010/main" val="36148683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64761AA-C212-CA09-7EF0-8E58F189288C}"/>
              </a:ext>
            </a:extLst>
          </p:cNvPr>
          <p:cNvSpPr>
            <a:spLocks noGrp="1"/>
          </p:cNvSpPr>
          <p:nvPr>
            <p:ph sz="quarter" idx="13"/>
          </p:nvPr>
        </p:nvSpPr>
        <p:spPr/>
        <p:txBody>
          <a:bodyPr/>
          <a:lstStyle/>
          <a:p>
            <a:r>
              <a:rPr lang="en-GB" sz="2800" dirty="0">
                <a:solidFill>
                  <a:schemeClr val="tx1">
                    <a:lumMod val="85000"/>
                  </a:schemeClr>
                </a:solidFill>
              </a:rPr>
              <a:t>Pilate Questions Jesus</a:t>
            </a:r>
          </a:p>
          <a:p>
            <a:endParaRPr lang="en-GB" dirty="0"/>
          </a:p>
          <a:p>
            <a:r>
              <a:rPr lang="en-GB" baseline="30000" dirty="0"/>
              <a:t>11</a:t>
            </a:r>
            <a:r>
              <a:rPr lang="en-GB" dirty="0"/>
              <a:t> Now Jesus stood before the governor; and the governor asked him, ‘Are you the King of the Jews?’ Jesus said, ‘You say so.’ </a:t>
            </a:r>
            <a:r>
              <a:rPr lang="en-GB" baseline="30000" dirty="0"/>
              <a:t>12</a:t>
            </a:r>
            <a:r>
              <a:rPr lang="en-GB" dirty="0"/>
              <a:t> But when he was accused by the chief priests and elders, he did not answer. </a:t>
            </a:r>
            <a:r>
              <a:rPr lang="en-GB" baseline="30000" dirty="0"/>
              <a:t>13</a:t>
            </a:r>
            <a:r>
              <a:rPr lang="en-GB" dirty="0"/>
              <a:t> Then Pilate said to him, ‘Do you not hear how many accusations they make against you?’ </a:t>
            </a:r>
            <a:r>
              <a:rPr lang="en-GB" baseline="30000" dirty="0"/>
              <a:t>14</a:t>
            </a:r>
            <a:r>
              <a:rPr lang="en-GB" dirty="0"/>
              <a:t> But he gave him no answer, not even to a single charge, so that the governor was greatly amazed.</a:t>
            </a:r>
          </a:p>
        </p:txBody>
      </p:sp>
      <p:sp>
        <p:nvSpPr>
          <p:cNvPr id="4" name="Text Placeholder 3">
            <a:extLst>
              <a:ext uri="{FF2B5EF4-FFF2-40B4-BE49-F238E27FC236}">
                <a16:creationId xmlns:a16="http://schemas.microsoft.com/office/drawing/2014/main" id="{39F60C5D-9E94-E33A-AC21-8F28DFE10A5D}"/>
              </a:ext>
            </a:extLst>
          </p:cNvPr>
          <p:cNvSpPr>
            <a:spLocks noGrp="1"/>
          </p:cNvSpPr>
          <p:nvPr>
            <p:ph type="body" sz="quarter" idx="14"/>
          </p:nvPr>
        </p:nvSpPr>
        <p:spPr/>
        <p:txBody>
          <a:bodyPr>
            <a:normAutofit/>
          </a:bodyPr>
          <a:lstStyle/>
          <a:p>
            <a:r>
              <a:rPr lang="en-GB" dirty="0"/>
              <a:t>Matthew 27:11-26</a:t>
            </a:r>
          </a:p>
        </p:txBody>
      </p:sp>
    </p:spTree>
    <p:extLst>
      <p:ext uri="{BB962C8B-B14F-4D97-AF65-F5344CB8AC3E}">
        <p14:creationId xmlns:p14="http://schemas.microsoft.com/office/powerpoint/2010/main" val="262698007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518FB75-4B12-B3A1-21F7-7F791296E533}"/>
              </a:ext>
            </a:extLst>
          </p:cNvPr>
          <p:cNvSpPr>
            <a:spLocks noGrp="1"/>
          </p:cNvSpPr>
          <p:nvPr>
            <p:ph sz="quarter" idx="13"/>
          </p:nvPr>
        </p:nvSpPr>
        <p:spPr/>
        <p:txBody>
          <a:bodyPr/>
          <a:lstStyle/>
          <a:p>
            <a:r>
              <a:rPr lang="en-GB" sz="2800" dirty="0">
                <a:solidFill>
                  <a:schemeClr val="tx1">
                    <a:lumMod val="85000"/>
                  </a:schemeClr>
                </a:solidFill>
              </a:rPr>
              <a:t>Barabbas or Jesus?</a:t>
            </a:r>
          </a:p>
          <a:p>
            <a:endParaRPr lang="en-GB" sz="2800" dirty="0">
              <a:solidFill>
                <a:schemeClr val="tx1">
                  <a:lumMod val="85000"/>
                </a:schemeClr>
              </a:solidFill>
            </a:endParaRPr>
          </a:p>
          <a:p>
            <a:r>
              <a:rPr lang="en-GB" baseline="30000" dirty="0"/>
              <a:t>15</a:t>
            </a:r>
            <a:r>
              <a:rPr lang="en-GB" dirty="0"/>
              <a:t> Now at the festival the governor was accustomed to release a prisoner for the crowd, anyone whom they wanted. </a:t>
            </a:r>
            <a:r>
              <a:rPr lang="en-GB" baseline="30000" dirty="0"/>
              <a:t>16</a:t>
            </a:r>
            <a:r>
              <a:rPr lang="en-GB" dirty="0"/>
              <a:t> At that time they had a notorious prisoner, called Jesus Barabbas. </a:t>
            </a:r>
            <a:r>
              <a:rPr lang="en-GB" baseline="30000" dirty="0"/>
              <a:t>17</a:t>
            </a:r>
            <a:r>
              <a:rPr lang="en-GB" dirty="0"/>
              <a:t> So after they had gathered, Pilate said to them, ‘Whom do you want me to release for you, Jesus Barabbas or Jesus who is called the Messiah?’ </a:t>
            </a:r>
            <a:r>
              <a:rPr lang="en-GB" baseline="30000" dirty="0"/>
              <a:t>18</a:t>
            </a:r>
            <a:r>
              <a:rPr lang="en-GB" dirty="0"/>
              <a:t> For he realized that it was out of jealousy that they had handed him over. </a:t>
            </a:r>
          </a:p>
        </p:txBody>
      </p:sp>
    </p:spTree>
    <p:extLst>
      <p:ext uri="{BB962C8B-B14F-4D97-AF65-F5344CB8AC3E}">
        <p14:creationId xmlns:p14="http://schemas.microsoft.com/office/powerpoint/2010/main" val="151203872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518FB75-4B12-B3A1-21F7-7F791296E533}"/>
              </a:ext>
            </a:extLst>
          </p:cNvPr>
          <p:cNvSpPr>
            <a:spLocks noGrp="1"/>
          </p:cNvSpPr>
          <p:nvPr>
            <p:ph sz="quarter" idx="13"/>
          </p:nvPr>
        </p:nvSpPr>
        <p:spPr/>
        <p:txBody>
          <a:bodyPr/>
          <a:lstStyle/>
          <a:p>
            <a:r>
              <a:rPr lang="en-GB" baseline="30000" dirty="0"/>
              <a:t>19</a:t>
            </a:r>
            <a:r>
              <a:rPr lang="en-GB" dirty="0"/>
              <a:t> While he was sitting on the judgement seat, his wife sent word to him, ‘Have nothing to do with that innocent man, for today I have suffered a great deal because of a dream about him.’ </a:t>
            </a:r>
            <a:r>
              <a:rPr lang="en-GB" baseline="30000" dirty="0"/>
              <a:t>20</a:t>
            </a:r>
            <a:r>
              <a:rPr lang="en-GB" dirty="0"/>
              <a:t> Now the chief priests and the elders persuaded the crowds to ask for Barabbas and to have Jesus killed. </a:t>
            </a:r>
            <a:r>
              <a:rPr lang="en-GB" baseline="30000" dirty="0"/>
              <a:t>21</a:t>
            </a:r>
            <a:r>
              <a:rPr lang="en-GB" dirty="0"/>
              <a:t> The governor again said to them, ‘Which of the two do you want me to release for you?’ And they said, ‘Barabbas.’ </a:t>
            </a:r>
            <a:r>
              <a:rPr lang="en-GB" baseline="30000" dirty="0"/>
              <a:t>22</a:t>
            </a:r>
            <a:r>
              <a:rPr lang="en-GB" dirty="0"/>
              <a:t> Pilate said to them, ‘Then what should I do with Jesus who is called the Messiah?’ All of them said, ‘Let him be crucified!’ </a:t>
            </a:r>
            <a:r>
              <a:rPr lang="en-GB" baseline="30000" dirty="0"/>
              <a:t>23</a:t>
            </a:r>
            <a:r>
              <a:rPr lang="en-GB" dirty="0"/>
              <a:t> Then he asked, ‘Why, what evil has he done?’ But they shouted all the more, ‘Let him be crucified!’</a:t>
            </a:r>
          </a:p>
        </p:txBody>
      </p:sp>
    </p:spTree>
    <p:extLst>
      <p:ext uri="{BB962C8B-B14F-4D97-AF65-F5344CB8AC3E}">
        <p14:creationId xmlns:p14="http://schemas.microsoft.com/office/powerpoint/2010/main" val="338747828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518FB75-4B12-B3A1-21F7-7F791296E533}"/>
              </a:ext>
            </a:extLst>
          </p:cNvPr>
          <p:cNvSpPr>
            <a:spLocks noGrp="1"/>
          </p:cNvSpPr>
          <p:nvPr>
            <p:ph sz="quarter" idx="13"/>
          </p:nvPr>
        </p:nvSpPr>
        <p:spPr/>
        <p:txBody>
          <a:bodyPr/>
          <a:lstStyle/>
          <a:p>
            <a:pPr>
              <a:lnSpc>
                <a:spcPts val="4200"/>
              </a:lnSpc>
            </a:pPr>
            <a:r>
              <a:rPr lang="en-GB" sz="2800" dirty="0">
                <a:solidFill>
                  <a:schemeClr val="tx1">
                    <a:lumMod val="85000"/>
                  </a:schemeClr>
                </a:solidFill>
              </a:rPr>
              <a:t>Pilate Hands Jesus over to Be Crucified</a:t>
            </a:r>
          </a:p>
          <a:p>
            <a:pPr>
              <a:lnSpc>
                <a:spcPts val="4200"/>
              </a:lnSpc>
            </a:pPr>
            <a:endParaRPr lang="en-GB" sz="2800" dirty="0">
              <a:solidFill>
                <a:schemeClr val="tx1">
                  <a:lumMod val="85000"/>
                </a:schemeClr>
              </a:solidFill>
            </a:endParaRPr>
          </a:p>
          <a:p>
            <a:pPr>
              <a:lnSpc>
                <a:spcPts val="4200"/>
              </a:lnSpc>
            </a:pPr>
            <a:r>
              <a:rPr lang="en-GB" baseline="30000" dirty="0"/>
              <a:t>24</a:t>
            </a:r>
            <a:r>
              <a:rPr lang="en-GB" dirty="0"/>
              <a:t> So when Pilate saw that he could do nothing, but rather that a riot was beginning, he took some water and washed his hands before the crowd, saying, ‘I am innocent of this man’s blood; see to it yourselves.’ </a:t>
            </a:r>
            <a:r>
              <a:rPr lang="en-GB" baseline="30000" dirty="0"/>
              <a:t>25</a:t>
            </a:r>
            <a:r>
              <a:rPr lang="en-GB" dirty="0"/>
              <a:t> Then the people as a whole answered, ‘His blood be on us and on our children!’ </a:t>
            </a:r>
            <a:r>
              <a:rPr lang="en-GB" baseline="30000" dirty="0"/>
              <a:t>26</a:t>
            </a:r>
            <a:r>
              <a:rPr lang="en-GB" dirty="0"/>
              <a:t> So he released Barabbas for them; and after flogging Jesus, he handed him over to be crucified.</a:t>
            </a:r>
          </a:p>
        </p:txBody>
      </p:sp>
    </p:spTree>
    <p:extLst>
      <p:ext uri="{BB962C8B-B14F-4D97-AF65-F5344CB8AC3E}">
        <p14:creationId xmlns:p14="http://schemas.microsoft.com/office/powerpoint/2010/main" val="165826315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5BA07E-134E-BBF9-2F3C-9879184B682D}"/>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7533FCB-16C3-E9C8-0C14-C1B7F6BC125D}"/>
              </a:ext>
            </a:extLst>
          </p:cNvPr>
          <p:cNvSpPr>
            <a:spLocks noGrp="1"/>
          </p:cNvSpPr>
          <p:nvPr>
            <p:ph sz="quarter" idx="13"/>
          </p:nvPr>
        </p:nvSpPr>
        <p:spPr>
          <a:xfrm>
            <a:off x="1154113" y="354446"/>
            <a:ext cx="9661525" cy="6149109"/>
          </a:xfrm>
        </p:spPr>
        <p:txBody>
          <a:bodyPr>
            <a:noAutofit/>
          </a:bodyPr>
          <a:lstStyle/>
          <a:p>
            <a:r>
              <a:rPr lang="en-GB" dirty="0"/>
              <a:t>Anthem</a:t>
            </a:r>
          </a:p>
          <a:p>
            <a:endParaRPr lang="en-GB" dirty="0"/>
          </a:p>
          <a:p>
            <a:r>
              <a:rPr lang="en-GB"/>
              <a:t>Sermon</a:t>
            </a:r>
            <a:endParaRPr lang="en-GB" dirty="0"/>
          </a:p>
          <a:p>
            <a:endParaRPr lang="en-GB" dirty="0"/>
          </a:p>
        </p:txBody>
      </p:sp>
    </p:spTree>
    <p:extLst>
      <p:ext uri="{BB962C8B-B14F-4D97-AF65-F5344CB8AC3E}">
        <p14:creationId xmlns:p14="http://schemas.microsoft.com/office/powerpoint/2010/main" val="153087169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64761AA-C212-CA09-7EF0-8E58F189288C}"/>
              </a:ext>
            </a:extLst>
          </p:cNvPr>
          <p:cNvSpPr>
            <a:spLocks noGrp="1"/>
          </p:cNvSpPr>
          <p:nvPr>
            <p:ph sz="quarter" idx="13"/>
          </p:nvPr>
        </p:nvSpPr>
        <p:spPr>
          <a:xfrm>
            <a:off x="868217" y="1034473"/>
            <a:ext cx="10897063" cy="5500254"/>
          </a:xfrm>
        </p:spPr>
        <p:txBody>
          <a:bodyPr/>
          <a:lstStyle/>
          <a:p>
            <a:pPr>
              <a:spcBef>
                <a:spcPts val="0"/>
              </a:spcBef>
            </a:pPr>
            <a:r>
              <a:rPr lang="en-GB" sz="4000" baseline="30000" dirty="0"/>
              <a:t>1</a:t>
            </a:r>
            <a:r>
              <a:rPr lang="en-GB" sz="4000" dirty="0"/>
              <a:t> Ride on, ride on, the time is right:</a:t>
            </a:r>
          </a:p>
          <a:p>
            <a:pPr>
              <a:spcBef>
                <a:spcPts val="0"/>
              </a:spcBef>
            </a:pPr>
            <a:r>
              <a:rPr lang="en-GB" sz="4000" dirty="0"/>
              <a:t>the roadside crowds scream with delight;</a:t>
            </a:r>
          </a:p>
          <a:p>
            <a:pPr>
              <a:spcBef>
                <a:spcPts val="0"/>
              </a:spcBef>
            </a:pPr>
            <a:r>
              <a:rPr lang="en-GB" sz="4000" dirty="0"/>
              <a:t>palm branches mark the pilgrim way</a:t>
            </a:r>
          </a:p>
          <a:p>
            <a:pPr>
              <a:spcBef>
                <a:spcPts val="0"/>
              </a:spcBef>
            </a:pPr>
            <a:r>
              <a:rPr lang="en-GB" sz="4000" dirty="0"/>
              <a:t>where beggars squat and children play.</a:t>
            </a:r>
          </a:p>
        </p:txBody>
      </p:sp>
      <p:sp>
        <p:nvSpPr>
          <p:cNvPr id="4" name="Text Placeholder 3">
            <a:extLst>
              <a:ext uri="{FF2B5EF4-FFF2-40B4-BE49-F238E27FC236}">
                <a16:creationId xmlns:a16="http://schemas.microsoft.com/office/drawing/2014/main" id="{39F60C5D-9E94-E33A-AC21-8F28DFE10A5D}"/>
              </a:ext>
            </a:extLst>
          </p:cNvPr>
          <p:cNvSpPr>
            <a:spLocks noGrp="1"/>
          </p:cNvSpPr>
          <p:nvPr>
            <p:ph type="body" sz="quarter" idx="14"/>
          </p:nvPr>
        </p:nvSpPr>
        <p:spPr/>
        <p:txBody>
          <a:bodyPr/>
          <a:lstStyle/>
          <a:p>
            <a:r>
              <a:rPr lang="en-GB" dirty="0"/>
              <a:t>Hymn 370 Ride, on, ride on, the time is right</a:t>
            </a:r>
          </a:p>
        </p:txBody>
      </p:sp>
    </p:spTree>
    <p:extLst>
      <p:ext uri="{BB962C8B-B14F-4D97-AF65-F5344CB8AC3E}">
        <p14:creationId xmlns:p14="http://schemas.microsoft.com/office/powerpoint/2010/main" val="352319324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679C96E1-1F31-93BB-BCF6-1967C9969685}"/>
              </a:ext>
            </a:extLst>
          </p:cNvPr>
          <p:cNvSpPr>
            <a:spLocks noGrp="1"/>
          </p:cNvSpPr>
          <p:nvPr>
            <p:ph sz="quarter" idx="13"/>
          </p:nvPr>
        </p:nvSpPr>
        <p:spPr>
          <a:xfrm>
            <a:off x="868217" y="117764"/>
            <a:ext cx="10942783" cy="6622472"/>
          </a:xfrm>
        </p:spPr>
        <p:txBody>
          <a:bodyPr/>
          <a:lstStyle/>
          <a:p>
            <a:pPr>
              <a:spcBef>
                <a:spcPts val="0"/>
              </a:spcBef>
            </a:pPr>
            <a:r>
              <a:rPr lang="en-GB" sz="4000" baseline="30000" dirty="0"/>
              <a:t>2</a:t>
            </a:r>
            <a:r>
              <a:rPr lang="en-GB" sz="4000" dirty="0"/>
              <a:t> Ride on, ride on, your critics wait,</a:t>
            </a:r>
          </a:p>
          <a:p>
            <a:pPr>
              <a:spcBef>
                <a:spcPts val="0"/>
              </a:spcBef>
            </a:pPr>
            <a:r>
              <a:rPr lang="en-GB" sz="4000" dirty="0"/>
              <a:t>intrigue and rumour circulate;</a:t>
            </a:r>
          </a:p>
          <a:p>
            <a:pPr>
              <a:spcBef>
                <a:spcPts val="0"/>
              </a:spcBef>
            </a:pPr>
            <a:r>
              <a:rPr lang="en-GB" sz="4000" dirty="0"/>
              <a:t>new lies abound in word and jest,</a:t>
            </a:r>
          </a:p>
          <a:p>
            <a:pPr>
              <a:spcBef>
                <a:spcPts val="0"/>
              </a:spcBef>
            </a:pPr>
            <a:r>
              <a:rPr lang="en-GB" sz="4000" dirty="0"/>
              <a:t>and truth becomes a suspect guest.</a:t>
            </a:r>
          </a:p>
          <a:p>
            <a:pPr>
              <a:spcBef>
                <a:spcPts val="0"/>
              </a:spcBef>
            </a:pPr>
            <a:endParaRPr lang="en-GB" sz="4000" dirty="0"/>
          </a:p>
          <a:p>
            <a:pPr>
              <a:spcBef>
                <a:spcPts val="0"/>
              </a:spcBef>
            </a:pPr>
            <a:r>
              <a:rPr lang="en-GB" sz="4000" baseline="30000" dirty="0"/>
              <a:t>3</a:t>
            </a:r>
            <a:r>
              <a:rPr lang="en-GB" sz="4000" dirty="0"/>
              <a:t> Ride on, ride on, while well aware</a:t>
            </a:r>
          </a:p>
          <a:p>
            <a:pPr>
              <a:spcBef>
                <a:spcPts val="0"/>
              </a:spcBef>
            </a:pPr>
            <a:r>
              <a:rPr lang="en-GB" sz="4000" dirty="0"/>
              <a:t>that those who shout and wave and stare</a:t>
            </a:r>
          </a:p>
          <a:p>
            <a:pPr>
              <a:spcBef>
                <a:spcPts val="0"/>
              </a:spcBef>
            </a:pPr>
            <a:r>
              <a:rPr lang="en-GB" sz="4000" dirty="0"/>
              <a:t>are mortals who, with common breath,</a:t>
            </a:r>
          </a:p>
          <a:p>
            <a:pPr>
              <a:spcBef>
                <a:spcPts val="0"/>
              </a:spcBef>
            </a:pPr>
            <a:r>
              <a:rPr lang="en-GB" sz="4000" dirty="0"/>
              <a:t>can crave for life and lust for death.</a:t>
            </a:r>
          </a:p>
        </p:txBody>
      </p:sp>
    </p:spTree>
    <p:extLst>
      <p:ext uri="{BB962C8B-B14F-4D97-AF65-F5344CB8AC3E}">
        <p14:creationId xmlns:p14="http://schemas.microsoft.com/office/powerpoint/2010/main" val="81227727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87ABB6-5AEA-8780-C858-080F5432B25B}"/>
            </a:ext>
          </a:extLst>
        </p:cNvPr>
        <p:cNvGrpSpPr/>
        <p:nvPr/>
      </p:nvGrpSpPr>
      <p:grpSpPr>
        <a:xfrm>
          <a:off x="0" y="0"/>
          <a:ext cx="0" cy="0"/>
          <a:chOff x="0" y="0"/>
          <a:chExt cx="0" cy="0"/>
        </a:xfrm>
      </p:grpSpPr>
      <p:sp>
        <p:nvSpPr>
          <p:cNvPr id="4" name="Content Placeholder 3">
            <a:extLst>
              <a:ext uri="{FF2B5EF4-FFF2-40B4-BE49-F238E27FC236}">
                <a16:creationId xmlns:a16="http://schemas.microsoft.com/office/drawing/2014/main" id="{0016E86A-5DE1-D84D-DCCF-AF295B1D4506}"/>
              </a:ext>
            </a:extLst>
          </p:cNvPr>
          <p:cNvSpPr>
            <a:spLocks noGrp="1"/>
          </p:cNvSpPr>
          <p:nvPr>
            <p:ph sz="quarter" idx="13"/>
          </p:nvPr>
        </p:nvSpPr>
        <p:spPr>
          <a:xfrm>
            <a:off x="868217" y="117764"/>
            <a:ext cx="10942783" cy="6622472"/>
          </a:xfrm>
        </p:spPr>
        <p:txBody>
          <a:bodyPr/>
          <a:lstStyle/>
          <a:p>
            <a:pPr>
              <a:spcBef>
                <a:spcPts val="0"/>
              </a:spcBef>
            </a:pPr>
            <a:r>
              <a:rPr lang="en-GB" sz="4000" baseline="30000" dirty="0"/>
              <a:t>4</a:t>
            </a:r>
            <a:r>
              <a:rPr lang="en-GB" sz="4000" dirty="0"/>
              <a:t> Ride on, ride on, though blind with tears,</a:t>
            </a:r>
          </a:p>
          <a:p>
            <a:pPr>
              <a:spcBef>
                <a:spcPts val="0"/>
              </a:spcBef>
            </a:pPr>
            <a:r>
              <a:rPr lang="en-GB" sz="4000" dirty="0"/>
              <a:t>though dumb to speak and deaf to jeers.</a:t>
            </a:r>
          </a:p>
          <a:p>
            <a:pPr>
              <a:spcBef>
                <a:spcPts val="0"/>
              </a:spcBef>
            </a:pPr>
            <a:r>
              <a:rPr lang="en-GB" sz="4000" dirty="0"/>
              <a:t>Your path is clear, though few can tell</a:t>
            </a:r>
          </a:p>
          <a:p>
            <a:pPr>
              <a:spcBef>
                <a:spcPts val="0"/>
              </a:spcBef>
            </a:pPr>
            <a:r>
              <a:rPr lang="en-GB" sz="4000" dirty="0"/>
              <a:t>their garments pave the road to hell.</a:t>
            </a:r>
          </a:p>
          <a:p>
            <a:pPr>
              <a:spcBef>
                <a:spcPts val="0"/>
              </a:spcBef>
            </a:pPr>
            <a:endParaRPr lang="en-GB" sz="4000" dirty="0"/>
          </a:p>
          <a:p>
            <a:pPr>
              <a:spcBef>
                <a:spcPts val="0"/>
              </a:spcBef>
            </a:pPr>
            <a:r>
              <a:rPr lang="en-GB" sz="4000" baseline="30000" dirty="0"/>
              <a:t>5</a:t>
            </a:r>
            <a:r>
              <a:rPr lang="en-GB" sz="4000" dirty="0"/>
              <a:t> Ride on, ride on, the room is let,</a:t>
            </a:r>
          </a:p>
          <a:p>
            <a:pPr>
              <a:spcBef>
                <a:spcPts val="0"/>
              </a:spcBef>
            </a:pPr>
            <a:r>
              <a:rPr lang="en-GB" sz="4000" dirty="0"/>
              <a:t>the wine matured, the saw is whet;</a:t>
            </a:r>
          </a:p>
          <a:p>
            <a:pPr>
              <a:spcBef>
                <a:spcPts val="0"/>
              </a:spcBef>
            </a:pPr>
            <a:r>
              <a:rPr lang="en-GB" sz="4000" dirty="0"/>
              <a:t>and dice your death-throes shall attend,</a:t>
            </a:r>
          </a:p>
          <a:p>
            <a:pPr>
              <a:spcBef>
                <a:spcPts val="0"/>
              </a:spcBef>
            </a:pPr>
            <a:r>
              <a:rPr lang="en-GB" sz="4000" dirty="0"/>
              <a:t>though faith, not fate, dictates your end.</a:t>
            </a:r>
          </a:p>
        </p:txBody>
      </p:sp>
    </p:spTree>
    <p:extLst>
      <p:ext uri="{BB962C8B-B14F-4D97-AF65-F5344CB8AC3E}">
        <p14:creationId xmlns:p14="http://schemas.microsoft.com/office/powerpoint/2010/main" val="89067595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679C96E1-1F31-93BB-BCF6-1967C9969685}"/>
              </a:ext>
            </a:extLst>
          </p:cNvPr>
          <p:cNvSpPr>
            <a:spLocks noGrp="1"/>
          </p:cNvSpPr>
          <p:nvPr>
            <p:ph sz="quarter" idx="13"/>
          </p:nvPr>
        </p:nvSpPr>
        <p:spPr>
          <a:xfrm>
            <a:off x="868363" y="117475"/>
            <a:ext cx="10730079" cy="6623050"/>
          </a:xfrm>
        </p:spPr>
        <p:txBody>
          <a:bodyPr/>
          <a:lstStyle/>
          <a:p>
            <a:pPr>
              <a:spcBef>
                <a:spcPts val="0"/>
              </a:spcBef>
            </a:pPr>
            <a:r>
              <a:rPr lang="en-GB" sz="4000" baseline="30000" dirty="0"/>
              <a:t>6</a:t>
            </a:r>
            <a:r>
              <a:rPr lang="en-GB" sz="4000" dirty="0"/>
              <a:t> Ride on, ride on, God’s love demands;</a:t>
            </a:r>
          </a:p>
          <a:p>
            <a:pPr>
              <a:spcBef>
                <a:spcPts val="0"/>
              </a:spcBef>
            </a:pPr>
            <a:r>
              <a:rPr lang="en-GB" sz="4000" dirty="0"/>
              <a:t>justice and peace lie in your hands.</a:t>
            </a:r>
          </a:p>
          <a:p>
            <a:pPr>
              <a:spcBef>
                <a:spcPts val="0"/>
              </a:spcBef>
            </a:pPr>
            <a:r>
              <a:rPr lang="en-GB" sz="4000" dirty="0"/>
              <a:t>Evil and angel voices rhyme:</a:t>
            </a:r>
          </a:p>
          <a:p>
            <a:pPr>
              <a:spcBef>
                <a:spcPts val="0"/>
              </a:spcBef>
            </a:pPr>
            <a:r>
              <a:rPr lang="en-GB" sz="4000" dirty="0"/>
              <a:t>this is the man and this the time.</a:t>
            </a:r>
          </a:p>
        </p:txBody>
      </p:sp>
    </p:spTree>
    <p:extLst>
      <p:ext uri="{BB962C8B-B14F-4D97-AF65-F5344CB8AC3E}">
        <p14:creationId xmlns:p14="http://schemas.microsoft.com/office/powerpoint/2010/main" val="187025595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D41BA9-66F5-23FA-208F-69853EA23E4C}"/>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4C5732D-23F8-C612-5E91-899EB1ED9DED}"/>
              </a:ext>
            </a:extLst>
          </p:cNvPr>
          <p:cNvSpPr>
            <a:spLocks noGrp="1"/>
          </p:cNvSpPr>
          <p:nvPr>
            <p:ph sz="quarter" idx="13"/>
          </p:nvPr>
        </p:nvSpPr>
        <p:spPr>
          <a:xfrm>
            <a:off x="1154113" y="354446"/>
            <a:ext cx="9661525" cy="6149109"/>
          </a:xfrm>
        </p:spPr>
        <p:txBody>
          <a:bodyPr>
            <a:noAutofit/>
          </a:bodyPr>
          <a:lstStyle/>
          <a:p>
            <a:r>
              <a:rPr lang="en-GB" dirty="0"/>
              <a:t>Prayers of Intercession</a:t>
            </a:r>
          </a:p>
          <a:p>
            <a:r>
              <a:rPr lang="en-GB" dirty="0"/>
              <a:t>Blessing of the offertory </a:t>
            </a:r>
          </a:p>
          <a:p>
            <a:r>
              <a:rPr lang="en-GB" dirty="0"/>
              <a:t>The Lord’s Prayer</a:t>
            </a:r>
          </a:p>
        </p:txBody>
      </p:sp>
    </p:spTree>
    <p:extLst>
      <p:ext uri="{BB962C8B-B14F-4D97-AF65-F5344CB8AC3E}">
        <p14:creationId xmlns:p14="http://schemas.microsoft.com/office/powerpoint/2010/main" val="268165091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8E771422-BFD2-423B-9C03-108208ABAD79}"/>
              </a:ext>
            </a:extLst>
          </p:cNvPr>
          <p:cNvSpPr>
            <a:spLocks noGrp="1"/>
          </p:cNvSpPr>
          <p:nvPr>
            <p:ph sz="quarter" idx="13"/>
          </p:nvPr>
        </p:nvSpPr>
        <p:spPr>
          <a:xfrm>
            <a:off x="868217" y="1034473"/>
            <a:ext cx="8732983" cy="5500254"/>
          </a:xfrm>
        </p:spPr>
        <p:txBody>
          <a:bodyPr/>
          <a:lstStyle/>
          <a:p>
            <a:pPr>
              <a:spcBef>
                <a:spcPts val="0"/>
              </a:spcBef>
            </a:pPr>
            <a:r>
              <a:rPr lang="en-GB" sz="3600" baseline="30000" dirty="0"/>
              <a:t>1</a:t>
            </a:r>
            <a:r>
              <a:rPr lang="en-GB" sz="3600" dirty="0"/>
              <a:t> At the name of Jesus</a:t>
            </a:r>
          </a:p>
          <a:p>
            <a:pPr>
              <a:spcBef>
                <a:spcPts val="0"/>
              </a:spcBef>
            </a:pPr>
            <a:r>
              <a:rPr lang="en-GB" sz="3600" dirty="0"/>
              <a:t>every knee shall bow,</a:t>
            </a:r>
          </a:p>
          <a:p>
            <a:pPr>
              <a:spcBef>
                <a:spcPts val="0"/>
              </a:spcBef>
            </a:pPr>
            <a:r>
              <a:rPr lang="en-GB" sz="3600" dirty="0"/>
              <a:t>every tongue confess him</a:t>
            </a:r>
          </a:p>
          <a:p>
            <a:pPr>
              <a:spcBef>
                <a:spcPts val="0"/>
              </a:spcBef>
            </a:pPr>
            <a:r>
              <a:rPr lang="en-GB" sz="3600" dirty="0"/>
              <a:t>King of glory now;</a:t>
            </a:r>
          </a:p>
          <a:p>
            <a:pPr>
              <a:spcBef>
                <a:spcPts val="0"/>
              </a:spcBef>
            </a:pPr>
            <a:r>
              <a:rPr lang="en-GB" sz="3600" dirty="0"/>
              <a:t>'tis the Father's pleasure</a:t>
            </a:r>
          </a:p>
          <a:p>
            <a:pPr>
              <a:spcBef>
                <a:spcPts val="0"/>
              </a:spcBef>
            </a:pPr>
            <a:r>
              <a:rPr lang="en-GB" sz="3600" dirty="0"/>
              <a:t>we should call him Lord,</a:t>
            </a:r>
          </a:p>
          <a:p>
            <a:pPr>
              <a:spcBef>
                <a:spcPts val="0"/>
              </a:spcBef>
            </a:pPr>
            <a:r>
              <a:rPr lang="en-GB" sz="3600" dirty="0"/>
              <a:t>who from the beginning</a:t>
            </a:r>
          </a:p>
          <a:p>
            <a:pPr>
              <a:spcBef>
                <a:spcPts val="0"/>
              </a:spcBef>
            </a:pPr>
            <a:r>
              <a:rPr lang="en-GB" sz="3600" dirty="0"/>
              <a:t>was the mighty Word.</a:t>
            </a:r>
          </a:p>
        </p:txBody>
      </p:sp>
      <p:sp>
        <p:nvSpPr>
          <p:cNvPr id="5" name="Text Placeholder 4">
            <a:extLst>
              <a:ext uri="{FF2B5EF4-FFF2-40B4-BE49-F238E27FC236}">
                <a16:creationId xmlns:a16="http://schemas.microsoft.com/office/drawing/2014/main" id="{3E870142-74E9-4C54-9650-934A315F877C}"/>
              </a:ext>
            </a:extLst>
          </p:cNvPr>
          <p:cNvSpPr>
            <a:spLocks noGrp="1"/>
          </p:cNvSpPr>
          <p:nvPr>
            <p:ph type="body" sz="quarter" idx="14"/>
          </p:nvPr>
        </p:nvSpPr>
        <p:spPr/>
        <p:txBody>
          <a:bodyPr/>
          <a:lstStyle/>
          <a:p>
            <a:r>
              <a:rPr lang="en-US" dirty="0"/>
              <a:t>Hymn </a:t>
            </a:r>
            <a:r>
              <a:rPr lang="en-GB" dirty="0"/>
              <a:t>458 At the name of Jesus</a:t>
            </a:r>
            <a:endParaRPr lang="en-US" dirty="0"/>
          </a:p>
        </p:txBody>
      </p:sp>
    </p:spTree>
    <p:extLst>
      <p:ext uri="{BB962C8B-B14F-4D97-AF65-F5344CB8AC3E}">
        <p14:creationId xmlns:p14="http://schemas.microsoft.com/office/powerpoint/2010/main" val="264057625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13B1904-B85E-4935-9C55-15DDEDA633DE}"/>
              </a:ext>
            </a:extLst>
          </p:cNvPr>
          <p:cNvSpPr>
            <a:spLocks noGrp="1"/>
          </p:cNvSpPr>
          <p:nvPr>
            <p:ph sz="quarter" idx="13"/>
          </p:nvPr>
        </p:nvSpPr>
        <p:spPr/>
        <p:txBody>
          <a:bodyPr/>
          <a:lstStyle/>
          <a:p>
            <a:r>
              <a:rPr lang="en-GB" sz="4000" baseline="30000" dirty="0"/>
              <a:t>2</a:t>
            </a:r>
            <a:r>
              <a:rPr lang="en-GB" sz="4000" dirty="0"/>
              <a:t> Brothers, sisters, name him</a:t>
            </a:r>
          </a:p>
          <a:p>
            <a:r>
              <a:rPr lang="en-GB" sz="4000" dirty="0"/>
              <a:t>with love strong as death,</a:t>
            </a:r>
          </a:p>
          <a:p>
            <a:r>
              <a:rPr lang="en-GB" sz="4000" dirty="0"/>
              <a:t>but with awe and wonder</a:t>
            </a:r>
          </a:p>
          <a:p>
            <a:r>
              <a:rPr lang="en-GB" sz="4000" dirty="0"/>
              <a:t>and with bated breath!</a:t>
            </a:r>
          </a:p>
          <a:p>
            <a:r>
              <a:rPr lang="en-GB" sz="4000" dirty="0"/>
              <a:t>He is God the Saviour,</a:t>
            </a:r>
          </a:p>
          <a:p>
            <a:r>
              <a:rPr lang="en-GB" sz="4000" dirty="0"/>
              <a:t>he is Christ the Lord,</a:t>
            </a:r>
          </a:p>
          <a:p>
            <a:r>
              <a:rPr lang="en-GB" sz="4000" dirty="0"/>
              <a:t>ever to be worshiped,</a:t>
            </a:r>
          </a:p>
          <a:p>
            <a:r>
              <a:rPr lang="en-GB" sz="4000" dirty="0"/>
              <a:t>trusted, and adored.</a:t>
            </a:r>
          </a:p>
        </p:txBody>
      </p:sp>
    </p:spTree>
    <p:extLst>
      <p:ext uri="{BB962C8B-B14F-4D97-AF65-F5344CB8AC3E}">
        <p14:creationId xmlns:p14="http://schemas.microsoft.com/office/powerpoint/2010/main" val="159696025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2C0C8D-4DB7-EDA4-703D-D9A06B287071}"/>
            </a:ext>
          </a:extLst>
        </p:cNvPr>
        <p:cNvGrpSpPr/>
        <p:nvPr/>
      </p:nvGrpSpPr>
      <p:grpSpPr>
        <a:xfrm>
          <a:off x="0" y="0"/>
          <a:ext cx="0" cy="0"/>
          <a:chOff x="0" y="0"/>
          <a:chExt cx="0" cy="0"/>
        </a:xfrm>
      </p:grpSpPr>
      <p:sp>
        <p:nvSpPr>
          <p:cNvPr id="5" name="Content Placeholder 4">
            <a:extLst>
              <a:ext uri="{FF2B5EF4-FFF2-40B4-BE49-F238E27FC236}">
                <a16:creationId xmlns:a16="http://schemas.microsoft.com/office/drawing/2014/main" id="{11C87A75-0D3A-32B4-3315-7B520BCDEF06}"/>
              </a:ext>
            </a:extLst>
          </p:cNvPr>
          <p:cNvSpPr>
            <a:spLocks noGrp="1"/>
          </p:cNvSpPr>
          <p:nvPr>
            <p:ph sz="quarter" idx="13"/>
          </p:nvPr>
        </p:nvSpPr>
        <p:spPr/>
        <p:txBody>
          <a:bodyPr/>
          <a:lstStyle/>
          <a:p>
            <a:r>
              <a:rPr lang="en-GB" sz="4000" baseline="30000" dirty="0"/>
              <a:t>3</a:t>
            </a:r>
            <a:r>
              <a:rPr lang="en-GB" sz="4000" dirty="0"/>
              <a:t> In your hearts enthrone him;</a:t>
            </a:r>
          </a:p>
          <a:p>
            <a:r>
              <a:rPr lang="en-GB" sz="4000" dirty="0"/>
              <a:t>there let him subdue</a:t>
            </a:r>
          </a:p>
          <a:p>
            <a:r>
              <a:rPr lang="en-GB" sz="4000" dirty="0"/>
              <a:t>all that is not holy,</a:t>
            </a:r>
          </a:p>
          <a:p>
            <a:r>
              <a:rPr lang="en-GB" sz="4000" dirty="0"/>
              <a:t>all that is not true:</a:t>
            </a:r>
          </a:p>
          <a:p>
            <a:r>
              <a:rPr lang="en-GB" sz="4000" dirty="0"/>
              <a:t>let us grace support you</a:t>
            </a:r>
          </a:p>
          <a:p>
            <a:r>
              <a:rPr lang="en-GB" sz="4000" dirty="0"/>
              <a:t>in temptation's hour;</a:t>
            </a:r>
          </a:p>
          <a:p>
            <a:r>
              <a:rPr lang="en-GB" sz="4000" dirty="0"/>
              <a:t>and his will enfold you</a:t>
            </a:r>
          </a:p>
          <a:p>
            <a:r>
              <a:rPr lang="en-GB" sz="4000" dirty="0"/>
              <a:t>in its light and power.</a:t>
            </a:r>
          </a:p>
        </p:txBody>
      </p:sp>
    </p:spTree>
    <p:extLst>
      <p:ext uri="{BB962C8B-B14F-4D97-AF65-F5344CB8AC3E}">
        <p14:creationId xmlns:p14="http://schemas.microsoft.com/office/powerpoint/2010/main" val="14104745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2BC7E7-1EB3-4296-408D-EB72F83DC688}"/>
            </a:ext>
          </a:extLst>
        </p:cNvPr>
        <p:cNvGrpSpPr/>
        <p:nvPr/>
      </p:nvGrpSpPr>
      <p:grpSpPr>
        <a:xfrm>
          <a:off x="0" y="0"/>
          <a:ext cx="0" cy="0"/>
          <a:chOff x="0" y="0"/>
          <a:chExt cx="0" cy="0"/>
        </a:xfrm>
      </p:grpSpPr>
      <p:sp>
        <p:nvSpPr>
          <p:cNvPr id="5" name="Content Placeholder 4">
            <a:extLst>
              <a:ext uri="{FF2B5EF4-FFF2-40B4-BE49-F238E27FC236}">
                <a16:creationId xmlns:a16="http://schemas.microsoft.com/office/drawing/2014/main" id="{23225349-F016-0221-B3D9-1675DB444F53}"/>
              </a:ext>
            </a:extLst>
          </p:cNvPr>
          <p:cNvSpPr>
            <a:spLocks noGrp="1"/>
          </p:cNvSpPr>
          <p:nvPr>
            <p:ph sz="quarter" idx="13"/>
          </p:nvPr>
        </p:nvSpPr>
        <p:spPr/>
        <p:txBody>
          <a:bodyPr/>
          <a:lstStyle/>
          <a:p>
            <a:r>
              <a:rPr lang="en-GB" sz="4000" baseline="30000" dirty="0"/>
              <a:t>4</a:t>
            </a:r>
            <a:r>
              <a:rPr lang="en-GB" sz="4000" dirty="0"/>
              <a:t> In his Father's glory</a:t>
            </a:r>
          </a:p>
          <a:p>
            <a:r>
              <a:rPr lang="en-GB" sz="4000" dirty="0"/>
              <a:t>Christ shall come again,</a:t>
            </a:r>
          </a:p>
          <a:p>
            <a:r>
              <a:rPr lang="en-GB" sz="4000" dirty="0"/>
              <a:t>angel hosts proclaiming</a:t>
            </a:r>
          </a:p>
          <a:p>
            <a:r>
              <a:rPr lang="en-GB" sz="4000" dirty="0"/>
              <a:t>his return to reign.</a:t>
            </a:r>
          </a:p>
          <a:p>
            <a:r>
              <a:rPr lang="en-GB" sz="4000" dirty="0"/>
              <a:t>For all wreaths of empire</a:t>
            </a:r>
          </a:p>
          <a:p>
            <a:r>
              <a:rPr lang="en-GB" sz="4000" dirty="0"/>
              <a:t>meet upon his brow,</a:t>
            </a:r>
          </a:p>
          <a:p>
            <a:r>
              <a:rPr lang="en-GB" sz="4000" dirty="0"/>
              <a:t>and our hearts confess him</a:t>
            </a:r>
          </a:p>
          <a:p>
            <a:r>
              <a:rPr lang="en-GB" sz="4000" dirty="0"/>
              <a:t>King of Glory now.</a:t>
            </a:r>
          </a:p>
        </p:txBody>
      </p:sp>
    </p:spTree>
    <p:extLst>
      <p:ext uri="{BB962C8B-B14F-4D97-AF65-F5344CB8AC3E}">
        <p14:creationId xmlns:p14="http://schemas.microsoft.com/office/powerpoint/2010/main" val="41256992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D9E6916-3CDA-4CDF-971C-B6CD005B5D18}"/>
              </a:ext>
            </a:extLst>
          </p:cNvPr>
          <p:cNvSpPr>
            <a:spLocks noGrp="1"/>
          </p:cNvSpPr>
          <p:nvPr>
            <p:ph sz="quarter" idx="13"/>
          </p:nvPr>
        </p:nvSpPr>
        <p:spPr>
          <a:xfrm>
            <a:off x="1154113" y="1162050"/>
            <a:ext cx="9661525" cy="4533900"/>
          </a:xfrm>
        </p:spPr>
        <p:txBody>
          <a:bodyPr/>
          <a:lstStyle/>
          <a:p>
            <a:r>
              <a:rPr lang="en-GB" dirty="0"/>
              <a:t>Blessing.</a:t>
            </a:r>
          </a:p>
          <a:p>
            <a:r>
              <a:rPr lang="en-GB" dirty="0"/>
              <a:t>Sung Amen.</a:t>
            </a:r>
          </a:p>
          <a:p>
            <a:endParaRPr lang="en-GB" dirty="0"/>
          </a:p>
        </p:txBody>
      </p:sp>
      <p:sp>
        <p:nvSpPr>
          <p:cNvPr id="3" name="TextBox 2">
            <a:extLst>
              <a:ext uri="{FF2B5EF4-FFF2-40B4-BE49-F238E27FC236}">
                <a16:creationId xmlns:a16="http://schemas.microsoft.com/office/drawing/2014/main" id="{A3AAAFA5-2CC8-4FED-A65A-57AEB9F6E976}"/>
              </a:ext>
            </a:extLst>
          </p:cNvPr>
          <p:cNvSpPr txBox="1"/>
          <p:nvPr/>
        </p:nvSpPr>
        <p:spPr>
          <a:xfrm>
            <a:off x="8869680" y="4560570"/>
            <a:ext cx="3101894" cy="1900164"/>
          </a:xfrm>
          <a:prstGeom prst="rect">
            <a:avLst/>
          </a:prstGeom>
          <a:solidFill>
            <a:schemeClr val="accent1">
              <a:lumMod val="75000"/>
              <a:alpha val="90000"/>
            </a:schemeClr>
          </a:solidFill>
        </p:spPr>
        <p:txBody>
          <a:bodyPr wrap="square" lIns="365760" tIns="144000" rIns="365760" bIns="144000" rtlCol="0">
            <a:spAutoFit/>
          </a:bodyPr>
          <a:lstStyle/>
          <a:p>
            <a:pPr>
              <a:lnSpc>
                <a:spcPct val="150000"/>
              </a:lnSpc>
            </a:pPr>
            <a:r>
              <a:rPr lang="en-GB" dirty="0">
                <a:solidFill>
                  <a:srgbClr val="FFFF00"/>
                </a:solidFill>
              </a:rPr>
              <a:t>If you are available, please feel free to remain online to chat for fellowship.</a:t>
            </a:r>
            <a:endParaRPr lang="en-GB" sz="1600" i="1" dirty="0">
              <a:solidFill>
                <a:srgbClr val="FFFF00"/>
              </a:solidFill>
            </a:endParaRPr>
          </a:p>
        </p:txBody>
      </p:sp>
    </p:spTree>
    <p:extLst>
      <p:ext uri="{BB962C8B-B14F-4D97-AF65-F5344CB8AC3E}">
        <p14:creationId xmlns:p14="http://schemas.microsoft.com/office/powerpoint/2010/main" val="354288332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205CB95-2A3E-4B62-A837-A806A74EB2A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36814" y="1864895"/>
            <a:ext cx="4744954" cy="3554136"/>
          </a:xfrm>
          <a:prstGeom prst="rect">
            <a:avLst/>
          </a:prstGeom>
        </p:spPr>
      </p:pic>
      <p:sp>
        <p:nvSpPr>
          <p:cNvPr id="4" name="Title 3">
            <a:extLst>
              <a:ext uri="{FF2B5EF4-FFF2-40B4-BE49-F238E27FC236}">
                <a16:creationId xmlns:a16="http://schemas.microsoft.com/office/drawing/2014/main" id="{BD9AEAEE-074D-4F4B-AC0F-96AA252D1637}"/>
              </a:ext>
            </a:extLst>
          </p:cNvPr>
          <p:cNvSpPr>
            <a:spLocks noGrp="1"/>
          </p:cNvSpPr>
          <p:nvPr>
            <p:ph type="title"/>
          </p:nvPr>
        </p:nvSpPr>
        <p:spPr>
          <a:xfrm>
            <a:off x="1524000" y="336438"/>
            <a:ext cx="9144000" cy="1139825"/>
          </a:xfrm>
        </p:spPr>
        <p:txBody>
          <a:bodyPr/>
          <a:lstStyle/>
          <a:p>
            <a:pPr algn="ctr"/>
            <a:r>
              <a:rPr lang="en-GB" b="1" dirty="0">
                <a:solidFill>
                  <a:srgbClr val="FFFF00"/>
                </a:solidFill>
                <a:effectLst>
                  <a:outerShdw blurRad="38100" dist="38100" dir="2700000" algn="tl">
                    <a:srgbClr val="000000">
                      <a:alpha val="43137"/>
                    </a:srgbClr>
                  </a:outerShdw>
                </a:effectLst>
              </a:rPr>
              <a:t>Our Fellowship Continues apart </a:t>
            </a:r>
          </a:p>
        </p:txBody>
      </p:sp>
      <p:sp>
        <p:nvSpPr>
          <p:cNvPr id="5" name="TextBox 4">
            <a:extLst>
              <a:ext uri="{FF2B5EF4-FFF2-40B4-BE49-F238E27FC236}">
                <a16:creationId xmlns:a16="http://schemas.microsoft.com/office/drawing/2014/main" id="{233521B6-7AB7-46AF-BE2D-6498276ACBB1}"/>
              </a:ext>
            </a:extLst>
          </p:cNvPr>
          <p:cNvSpPr txBox="1"/>
          <p:nvPr/>
        </p:nvSpPr>
        <p:spPr>
          <a:xfrm>
            <a:off x="1020131" y="2251774"/>
            <a:ext cx="4744953" cy="2780377"/>
          </a:xfrm>
          <a:prstGeom prst="rect">
            <a:avLst/>
          </a:prstGeom>
          <a:solidFill>
            <a:schemeClr val="accent1">
              <a:lumMod val="75000"/>
            </a:schemeClr>
          </a:solidFill>
        </p:spPr>
        <p:txBody>
          <a:bodyPr wrap="square" lIns="365760" tIns="365760" rIns="365760" bIns="548640" rtlCol="0">
            <a:spAutoFit/>
          </a:bodyPr>
          <a:lstStyle/>
          <a:p>
            <a:pPr>
              <a:lnSpc>
                <a:spcPct val="150000"/>
              </a:lnSpc>
            </a:pPr>
            <a:r>
              <a:rPr lang="en-GB" sz="2800" dirty="0"/>
              <a:t>If you are available, please feel free to remain online to chat.</a:t>
            </a:r>
            <a:endParaRPr lang="en-GB" sz="2400" i="1" dirty="0"/>
          </a:p>
        </p:txBody>
      </p:sp>
    </p:spTree>
    <p:extLst>
      <p:ext uri="{BB962C8B-B14F-4D97-AF65-F5344CB8AC3E}">
        <p14:creationId xmlns:p14="http://schemas.microsoft.com/office/powerpoint/2010/main" val="3075161178"/>
      </p:ext>
    </p:extLst>
  </p:cSld>
  <p:clrMapOvr>
    <a:masterClrMapping/>
  </p:clrMapOvr>
</p:sld>
</file>

<file path=ppt/theme/theme1.xml><?xml version="1.0" encoding="utf-8"?>
<a:theme xmlns:a="http://schemas.openxmlformats.org/drawingml/2006/main" name="Slice">
  <a:themeElements>
    <a:clrScheme name="Slice">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lice">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docProps/app.xml><?xml version="1.0" encoding="utf-8"?>
<Properties xmlns="http://schemas.openxmlformats.org/officeDocument/2006/extended-properties" xmlns:vt="http://schemas.openxmlformats.org/officeDocument/2006/docPropsVTypes">
  <TotalTime>321</TotalTime>
  <Words>2099</Words>
  <Application>Microsoft Office PowerPoint</Application>
  <PresentationFormat>Widescreen</PresentationFormat>
  <Paragraphs>240</Paragraphs>
  <Slides>37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37</vt:i4>
      </vt:variant>
    </vt:vector>
  </HeadingPairs>
  <TitlesOfParts>
    <vt:vector size="41" baseType="lpstr">
      <vt:lpstr>Arial</vt:lpstr>
      <vt:lpstr>Century Gothic</vt:lpstr>
      <vt:lpstr>Wingdings 3</vt:lpstr>
      <vt:lpstr>Slice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Our Fellowship Continues apart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Victoria Ferguson</dc:creator>
  <cp:lastModifiedBy>David Wong</cp:lastModifiedBy>
  <cp:revision>177</cp:revision>
  <dcterms:created xsi:type="dcterms:W3CDTF">2020-12-22T16:57:36Z</dcterms:created>
  <dcterms:modified xsi:type="dcterms:W3CDTF">2026-03-27T20:12:09Z</dcterms:modified>
</cp:coreProperties>
</file>