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04" r:id="rId9"/>
    <p:sldId id="905" r:id="rId10"/>
    <p:sldId id="947" r:id="rId11"/>
    <p:sldId id="948" r:id="rId12"/>
    <p:sldId id="949" r:id="rId13"/>
    <p:sldId id="956" r:id="rId14"/>
    <p:sldId id="957" r:id="rId15"/>
    <p:sldId id="958" r:id="rId16"/>
    <p:sldId id="959" r:id="rId17"/>
    <p:sldId id="951" r:id="rId18"/>
    <p:sldId id="952" r:id="rId19"/>
    <p:sldId id="953" r:id="rId20"/>
    <p:sldId id="954" r:id="rId21"/>
    <p:sldId id="912" r:id="rId22"/>
    <p:sldId id="932" r:id="rId23"/>
    <p:sldId id="933" r:id="rId24"/>
    <p:sldId id="955" r:id="rId25"/>
    <p:sldId id="928" r:id="rId26"/>
    <p:sldId id="929" r:id="rId27"/>
    <p:sldId id="930" r:id="rId28"/>
    <p:sldId id="931" r:id="rId29"/>
    <p:sldId id="925" r:id="rId30"/>
    <p:sldId id="89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45" d="100"/>
          <a:sy n="45" d="100"/>
        </p:scale>
        <p:origin x="48" y="4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24/04/2026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 April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60982" y="41285"/>
            <a:ext cx="6425568" cy="681725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600"/>
              </a:spcAft>
            </a:pPr>
            <a:r>
              <a:rPr lang="en-GB" dirty="0"/>
              <a:t>Hymn 74  Praise to the Lord, the Almighty, the King of creation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293  Ye servants of God   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Psalm 23   </a:t>
            </a:r>
          </a:p>
          <a:p>
            <a:pPr>
              <a:spcAft>
                <a:spcPts val="600"/>
              </a:spcAft>
            </a:pPr>
            <a:r>
              <a:rPr lang="en-GB" dirty="0"/>
              <a:t>Hymn 64  I lift my eyes to the quiet hills   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John Ch 10 v 1-10                   </a:t>
            </a:r>
          </a:p>
          <a:p>
            <a:pPr>
              <a:spcAft>
                <a:spcPts val="600"/>
              </a:spcAft>
            </a:pPr>
            <a:r>
              <a:rPr lang="en-GB" dirty="0"/>
              <a:t>Anthem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260  Christ is alive! Let Christians sing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of the offering</a:t>
            </a:r>
          </a:p>
          <a:p>
            <a:pPr>
              <a:spcAft>
                <a:spcPts val="6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574  Go forth and tell! O Church of God awake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483118" cy="5500254"/>
          </a:xfrm>
        </p:spPr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Praise to the Lord, the Almighty, the 	King of 	creation!</a:t>
            </a:r>
          </a:p>
          <a:p>
            <a:r>
              <a:rPr lang="en-GB" sz="4000" dirty="0"/>
              <a:t>O my soul, praise Him, for he is thy health 	and salvation:</a:t>
            </a:r>
          </a:p>
          <a:p>
            <a:r>
              <a:rPr lang="en-GB" sz="4000" dirty="0"/>
              <a:t>All ye who hear, brothers and sisters, draw 	near,</a:t>
            </a:r>
          </a:p>
          <a:p>
            <a:r>
              <a:rPr lang="en-GB" sz="4000" dirty="0"/>
              <a:t>Praise Him in glad adoration!</a:t>
            </a:r>
            <a:endParaRPr lang="en-GB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1507807"/>
          </a:xfrm>
        </p:spPr>
        <p:txBody>
          <a:bodyPr>
            <a:normAutofit/>
          </a:bodyPr>
          <a:lstStyle/>
          <a:p>
            <a:r>
              <a:rPr lang="en-GB" sz="3600" dirty="0"/>
              <a:t>Hymn 74 Praise to the Lord, the Almighty, the King of creation!</a:t>
            </a:r>
          </a:p>
        </p:txBody>
      </p:sp>
    </p:spTree>
    <p:extLst>
      <p:ext uri="{BB962C8B-B14F-4D97-AF65-F5344CB8AC3E}">
        <p14:creationId xmlns:p14="http://schemas.microsoft.com/office/powerpoint/2010/main" val="45101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27939" cy="6431857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GB" sz="4800" baseline="30000" dirty="0"/>
              <a:t>2</a:t>
            </a:r>
            <a:r>
              <a:rPr lang="en-GB" sz="4800" dirty="0"/>
              <a:t> Praise to the Lord, who o’er all things 	so wondrously </a:t>
            </a:r>
            <a:r>
              <a:rPr lang="en-GB" sz="4800" dirty="0" err="1"/>
              <a:t>reigneth</a:t>
            </a:r>
            <a:r>
              <a:rPr lang="en-GB" sz="4800" dirty="0"/>
              <a:t>,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Bears thee on eagle’s wings, and 	through all troubles </a:t>
            </a:r>
            <a:r>
              <a:rPr lang="en-GB" sz="4800" dirty="0" err="1"/>
              <a:t>sustaineth</a:t>
            </a:r>
            <a:r>
              <a:rPr lang="en-GB" sz="4800" dirty="0"/>
              <a:t>: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Hast thou not seen all that is needful 	have been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Granted in what He </a:t>
            </a:r>
            <a:r>
              <a:rPr lang="en-GB" sz="4800" dirty="0" err="1"/>
              <a:t>ordaineth</a:t>
            </a:r>
            <a:r>
              <a:rPr lang="en-GB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70918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27939" cy="6431857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GB" sz="4800" baseline="30000" dirty="0"/>
              <a:t>3</a:t>
            </a:r>
            <a:r>
              <a:rPr lang="en-GB" sz="4800" dirty="0"/>
              <a:t> Praise to the Lord, who doth prosper 	thy work and defend thee!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Surely His goodness and mercy here 	daily attend thee: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Ponder anew what the Almighty 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	can do,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Who with His love doth befriend thee.</a:t>
            </a:r>
          </a:p>
        </p:txBody>
      </p:sp>
    </p:spTree>
    <p:extLst>
      <p:ext uri="{BB962C8B-B14F-4D97-AF65-F5344CB8AC3E}">
        <p14:creationId xmlns:p14="http://schemas.microsoft.com/office/powerpoint/2010/main" val="282510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27939" cy="6431857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GB" sz="4800" baseline="30000" dirty="0"/>
              <a:t>4</a:t>
            </a:r>
            <a:r>
              <a:rPr lang="en-GB" sz="4800" dirty="0"/>
              <a:t> Praise to the Lord, o let all that is in 	me adore Him!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All that hath life and breath come 	now with praises before Him!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Let the amen sound from his people 	again:</a:t>
            </a:r>
          </a:p>
          <a:p>
            <a:pPr>
              <a:lnSpc>
                <a:spcPts val="6000"/>
              </a:lnSpc>
            </a:pPr>
            <a:r>
              <a:rPr lang="en-GB" sz="4800" dirty="0"/>
              <a:t>Gladly for aye we adore Him!</a:t>
            </a:r>
          </a:p>
        </p:txBody>
      </p:sp>
    </p:spTree>
    <p:extLst>
      <p:ext uri="{BB962C8B-B14F-4D97-AF65-F5344CB8AC3E}">
        <p14:creationId xmlns:p14="http://schemas.microsoft.com/office/powerpoint/2010/main" val="68019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1CF5A-1DC8-C830-CA4C-318E6F85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F9B94A-DAAE-4955-B77A-2EC3A33B66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041078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 lnSpcReduction="10000"/>
          </a:bodyPr>
          <a:lstStyle/>
          <a:p>
            <a:r>
              <a:rPr lang="en-GB" sz="4000" baseline="30000" dirty="0"/>
              <a:t>1</a:t>
            </a:r>
            <a:r>
              <a:rPr lang="en-GB" sz="4000" dirty="0"/>
              <a:t> Ye servants of God, your master proclaim;</a:t>
            </a:r>
          </a:p>
          <a:p>
            <a:r>
              <a:rPr lang="en-GB" sz="4000" dirty="0"/>
              <a:t>And publish abroad his wonderful name;</a:t>
            </a:r>
          </a:p>
          <a:p>
            <a:r>
              <a:rPr lang="en-GB" sz="4000" dirty="0"/>
              <a:t>The name all-victorious of Jesus extol;</a:t>
            </a:r>
          </a:p>
          <a:p>
            <a:r>
              <a:rPr lang="en-GB" sz="4000" dirty="0"/>
              <a:t>His Kingdom is glorious, and rules over all.</a:t>
            </a:r>
          </a:p>
          <a:p>
            <a:endParaRPr lang="en-GB" sz="4000" dirty="0"/>
          </a:p>
          <a:p>
            <a:r>
              <a:rPr lang="en-GB" sz="4000" baseline="30000" dirty="0"/>
              <a:t>2</a:t>
            </a:r>
            <a:r>
              <a:rPr lang="en-GB" sz="4000" dirty="0"/>
              <a:t> God </a:t>
            </a:r>
            <a:r>
              <a:rPr lang="en-GB" sz="4000" dirty="0" err="1"/>
              <a:t>ruleth</a:t>
            </a:r>
            <a:r>
              <a:rPr lang="en-GB" sz="4000" dirty="0"/>
              <a:t> on high, almighty to save;</a:t>
            </a:r>
          </a:p>
          <a:p>
            <a:r>
              <a:rPr lang="en-GB" sz="4000" dirty="0"/>
              <a:t>And still he is nigh his presence we have,</a:t>
            </a:r>
          </a:p>
          <a:p>
            <a:r>
              <a:rPr lang="en-GB" sz="4000" dirty="0"/>
              <a:t>The great congregation his triumph shall sing</a:t>
            </a:r>
          </a:p>
          <a:p>
            <a:r>
              <a:rPr lang="en-GB" sz="4000" dirty="0"/>
              <a:t>Ascribing salvation to Jesus our King.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293 Ye servants of God, your Master proclaim</a:t>
            </a:r>
          </a:p>
        </p:txBody>
      </p:sp>
    </p:spTree>
    <p:extLst>
      <p:ext uri="{BB962C8B-B14F-4D97-AF65-F5344CB8AC3E}">
        <p14:creationId xmlns:p14="http://schemas.microsoft.com/office/powerpoint/2010/main" val="1859013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F832-5FC4-CE03-3211-E6138787A3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70702" cy="6622472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Salvation to God who sits on the throne!</a:t>
            </a:r>
          </a:p>
          <a:p>
            <a:r>
              <a:rPr lang="en-GB" sz="3600" dirty="0"/>
              <a:t>Let all cry aloud and honour the Son:</a:t>
            </a:r>
          </a:p>
          <a:p>
            <a:r>
              <a:rPr lang="en-GB" sz="3600" dirty="0"/>
              <a:t>The praises of Jesus, the angels proclaim,</a:t>
            </a:r>
          </a:p>
          <a:p>
            <a:r>
              <a:rPr lang="en-GB" sz="3600" dirty="0"/>
              <a:t>Fall down on their faces, and worship the Lamb.</a:t>
            </a:r>
          </a:p>
          <a:p>
            <a:endParaRPr lang="en-GB" sz="3600" dirty="0"/>
          </a:p>
          <a:p>
            <a:r>
              <a:rPr lang="en-GB" sz="3600" dirty="0"/>
              <a:t>4 Then let us adore, and give him his right;</a:t>
            </a:r>
          </a:p>
          <a:p>
            <a:r>
              <a:rPr lang="en-GB" sz="3600" dirty="0"/>
              <a:t>All glory and power, and wisdom and might;</a:t>
            </a:r>
          </a:p>
          <a:p>
            <a:r>
              <a:rPr lang="en-GB" sz="3600" dirty="0"/>
              <a:t>All honour and blessing, </a:t>
            </a:r>
            <a:r>
              <a:rPr lang="en-GB" sz="3600"/>
              <a:t>with angels </a:t>
            </a:r>
            <a:r>
              <a:rPr lang="en-GB" sz="3600" dirty="0"/>
              <a:t>above,</a:t>
            </a:r>
          </a:p>
          <a:p>
            <a:r>
              <a:rPr lang="en-GB" sz="3600" dirty="0"/>
              <a:t>And thanks never ceasing, and infinite love.</a:t>
            </a:r>
          </a:p>
        </p:txBody>
      </p:sp>
    </p:spTree>
    <p:extLst>
      <p:ext uri="{BB962C8B-B14F-4D97-AF65-F5344CB8AC3E}">
        <p14:creationId xmlns:p14="http://schemas.microsoft.com/office/powerpoint/2010/main" val="1912030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808918" cy="5500254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The Divine Shepherd. A Psalm of David.</a:t>
            </a: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000" baseline="30000" dirty="0"/>
              <a:t>1</a:t>
            </a:r>
            <a:r>
              <a:rPr lang="en-GB" sz="4000" dirty="0"/>
              <a:t> The Lord is my shepherd, I shall not want.</a:t>
            </a:r>
          </a:p>
          <a:p>
            <a:r>
              <a:rPr lang="en-GB" sz="4000" baseline="30000" dirty="0"/>
              <a:t>2</a:t>
            </a:r>
            <a:r>
              <a:rPr lang="en-GB" sz="4000" dirty="0"/>
              <a:t>     He makes me lie down in green pastures;</a:t>
            </a:r>
          </a:p>
          <a:p>
            <a:r>
              <a:rPr lang="en-GB" sz="4000" dirty="0"/>
              <a:t>he leads me beside still waters;</a:t>
            </a:r>
          </a:p>
          <a:p>
            <a:r>
              <a:rPr lang="en-GB" sz="4000" baseline="30000" dirty="0"/>
              <a:t>3</a:t>
            </a:r>
            <a:r>
              <a:rPr lang="en-GB" sz="4000" dirty="0"/>
              <a:t>     he restores my soul.</a:t>
            </a:r>
          </a:p>
          <a:p>
            <a:r>
              <a:rPr lang="en-GB" sz="4000" dirty="0"/>
              <a:t>He leads me in right paths</a:t>
            </a:r>
          </a:p>
          <a:p>
            <a:r>
              <a:rPr lang="en-GB" sz="4000" dirty="0"/>
              <a:t>    for his name’s sake.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Psalm 23</a:t>
            </a:r>
          </a:p>
        </p:txBody>
      </p:sp>
    </p:spTree>
    <p:extLst>
      <p:ext uri="{BB962C8B-B14F-4D97-AF65-F5344CB8AC3E}">
        <p14:creationId xmlns:p14="http://schemas.microsoft.com/office/powerpoint/2010/main" val="1857093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174524" cy="6431857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Even though I walk through the darkest valley,</a:t>
            </a:r>
          </a:p>
          <a:p>
            <a:r>
              <a:rPr lang="en-GB" sz="4000" dirty="0"/>
              <a:t>    I fear no evil;</a:t>
            </a:r>
          </a:p>
          <a:p>
            <a:r>
              <a:rPr lang="en-GB" sz="4000" dirty="0"/>
              <a:t>for you are with me;</a:t>
            </a:r>
          </a:p>
          <a:p>
            <a:r>
              <a:rPr lang="en-GB" sz="4000" dirty="0"/>
              <a:t>    your rod and your staff -</a:t>
            </a:r>
          </a:p>
          <a:p>
            <a:r>
              <a:rPr lang="en-GB" sz="4000" dirty="0"/>
              <a:t>    they comfort me.</a:t>
            </a:r>
          </a:p>
          <a:p>
            <a:r>
              <a:rPr lang="en-GB" sz="4000" baseline="30000" dirty="0"/>
              <a:t>5</a:t>
            </a:r>
            <a:r>
              <a:rPr lang="en-GB" sz="4000" dirty="0"/>
              <a:t> You prepare a table before me</a:t>
            </a:r>
          </a:p>
          <a:p>
            <a:r>
              <a:rPr lang="en-GB" sz="4000" dirty="0"/>
              <a:t>    in the presence of my enemies;</a:t>
            </a:r>
          </a:p>
          <a:p>
            <a:r>
              <a:rPr lang="en-GB" sz="4000" dirty="0"/>
              <a:t>you anoint my head with oil;</a:t>
            </a:r>
          </a:p>
          <a:p>
            <a:r>
              <a:rPr lang="en-GB" sz="4000" dirty="0"/>
              <a:t>    my cup overflows.</a:t>
            </a:r>
          </a:p>
        </p:txBody>
      </p:sp>
    </p:spTree>
    <p:extLst>
      <p:ext uri="{BB962C8B-B14F-4D97-AF65-F5344CB8AC3E}">
        <p14:creationId xmlns:p14="http://schemas.microsoft.com/office/powerpoint/2010/main" val="1395563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2" y="117475"/>
            <a:ext cx="11323638" cy="6623050"/>
          </a:xfrm>
        </p:spPr>
        <p:txBody>
          <a:bodyPr/>
          <a:lstStyle/>
          <a:p>
            <a:r>
              <a:rPr lang="en-GB" sz="4000" baseline="30000" dirty="0"/>
              <a:t>6</a:t>
            </a:r>
            <a:r>
              <a:rPr lang="en-GB" sz="4000" dirty="0"/>
              <a:t> Surely goodness and mercy shall follow me</a:t>
            </a:r>
          </a:p>
          <a:p>
            <a:r>
              <a:rPr lang="en-GB" sz="4000" dirty="0"/>
              <a:t>    all the days of my life,</a:t>
            </a:r>
          </a:p>
          <a:p>
            <a:r>
              <a:rPr lang="en-GB" sz="4000" dirty="0"/>
              <a:t>and I shall dwell in the house of the Lord</a:t>
            </a:r>
          </a:p>
          <a:p>
            <a:r>
              <a:rPr lang="en-GB" sz="4000" dirty="0"/>
              <a:t>    my whole life long.</a:t>
            </a:r>
          </a:p>
        </p:txBody>
      </p:sp>
    </p:spTree>
    <p:extLst>
      <p:ext uri="{BB962C8B-B14F-4D97-AF65-F5344CB8AC3E}">
        <p14:creationId xmlns:p14="http://schemas.microsoft.com/office/powerpoint/2010/main" val="221265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003D4-724A-1A3C-61AF-8BCDE3E7F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F8179-8006-44CD-3BEB-B642A7F04D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/>
          </a:bodyPr>
          <a:lstStyle/>
          <a:p>
            <a:r>
              <a:rPr lang="en-GB" sz="4000" baseline="30000" dirty="0"/>
              <a:t>1</a:t>
            </a:r>
            <a:r>
              <a:rPr lang="en-GB" sz="4000" dirty="0"/>
              <a:t> I lift my eyes</a:t>
            </a:r>
          </a:p>
          <a:p>
            <a:r>
              <a:rPr lang="en-GB" sz="4000" dirty="0"/>
              <a:t>To the quiet hills</a:t>
            </a:r>
          </a:p>
          <a:p>
            <a:r>
              <a:rPr lang="en-GB" sz="4000" dirty="0"/>
              <a:t>In the press of </a:t>
            </a:r>
            <a:r>
              <a:rPr lang="en-GB" sz="4000" dirty="0" err="1"/>
              <a:t>abusy</a:t>
            </a:r>
            <a:r>
              <a:rPr lang="en-GB" sz="4000" dirty="0"/>
              <a:t> day;</a:t>
            </a:r>
          </a:p>
          <a:p>
            <a:r>
              <a:rPr lang="en-GB" sz="4000" dirty="0"/>
              <a:t>As green hills stand</a:t>
            </a:r>
          </a:p>
          <a:p>
            <a:r>
              <a:rPr lang="en-GB" sz="4000" dirty="0"/>
              <a:t>In a dusty land</a:t>
            </a:r>
          </a:p>
          <a:p>
            <a:r>
              <a:rPr lang="en-GB" sz="4000" dirty="0"/>
              <a:t>So God is my strength and stay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BED3B-9E17-316B-49DC-4266EB9D2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64 I lift my eyes to the quiet hills</a:t>
            </a:r>
          </a:p>
        </p:txBody>
      </p:sp>
    </p:spTree>
    <p:extLst>
      <p:ext uri="{BB962C8B-B14F-4D97-AF65-F5344CB8AC3E}">
        <p14:creationId xmlns:p14="http://schemas.microsoft.com/office/powerpoint/2010/main" val="125397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068D7-B2D6-6F18-738C-C243B690C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EA877E-2A07-9DFB-C4C4-DDCFE3857C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2" y="117475"/>
            <a:ext cx="11323638" cy="6623050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I lift my eyes</a:t>
            </a:r>
          </a:p>
          <a:p>
            <a:r>
              <a:rPr lang="en-GB" sz="4000" dirty="0"/>
              <a:t>To the quiet hills</a:t>
            </a:r>
          </a:p>
          <a:p>
            <a:r>
              <a:rPr lang="en-GB" sz="4000" dirty="0"/>
              <a:t>To a calm that is mine to share;</a:t>
            </a:r>
          </a:p>
          <a:p>
            <a:r>
              <a:rPr lang="en-GB" sz="4000" dirty="0"/>
              <a:t>Secure and still</a:t>
            </a:r>
          </a:p>
          <a:p>
            <a:r>
              <a:rPr lang="en-GB" sz="4000" dirty="0"/>
              <a:t>In the Father’s will</a:t>
            </a:r>
          </a:p>
          <a:p>
            <a:r>
              <a:rPr lang="en-GB" sz="4000" dirty="0"/>
              <a:t>And kept by the Father’s care.</a:t>
            </a:r>
          </a:p>
        </p:txBody>
      </p:sp>
    </p:spTree>
    <p:extLst>
      <p:ext uri="{BB962C8B-B14F-4D97-AF65-F5344CB8AC3E}">
        <p14:creationId xmlns:p14="http://schemas.microsoft.com/office/powerpoint/2010/main" val="657758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5359D-F505-BB6D-CE45-07C621433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144A9-303D-BF05-2927-F01E43A116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2" y="117475"/>
            <a:ext cx="11323638" cy="6623050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I lift my eyes</a:t>
            </a:r>
          </a:p>
          <a:p>
            <a:r>
              <a:rPr lang="en-GB" sz="4000" dirty="0"/>
              <a:t>To the quiet hills</a:t>
            </a:r>
          </a:p>
          <a:p>
            <a:r>
              <a:rPr lang="en-GB" sz="4000" dirty="0"/>
              <a:t>With a prayer as I turn to sleep;</a:t>
            </a:r>
          </a:p>
          <a:p>
            <a:r>
              <a:rPr lang="en-GB" sz="4000" dirty="0"/>
              <a:t>By day, by night,</a:t>
            </a:r>
          </a:p>
          <a:p>
            <a:r>
              <a:rPr lang="en-GB" sz="4000" dirty="0"/>
              <a:t>Through the dark and light</a:t>
            </a:r>
          </a:p>
          <a:p>
            <a:r>
              <a:rPr lang="en-GB" sz="4000" dirty="0"/>
              <a:t>My Shepherd will guard his sheep.</a:t>
            </a:r>
          </a:p>
        </p:txBody>
      </p:sp>
    </p:spTree>
    <p:extLst>
      <p:ext uri="{BB962C8B-B14F-4D97-AF65-F5344CB8AC3E}">
        <p14:creationId xmlns:p14="http://schemas.microsoft.com/office/powerpoint/2010/main" val="1030200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59A79-2401-89D1-779C-21CFD73C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482A3-35F3-3463-8077-E1C644DE63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2" y="117475"/>
            <a:ext cx="11323638" cy="6623050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I lift my eyes</a:t>
            </a:r>
          </a:p>
          <a:p>
            <a:r>
              <a:rPr lang="en-GB" sz="4000" dirty="0"/>
              <a:t>To the quiet hills</a:t>
            </a:r>
          </a:p>
          <a:p>
            <a:r>
              <a:rPr lang="en-GB" sz="4000" dirty="0"/>
              <a:t>And my heart to the Father’s throne;</a:t>
            </a:r>
          </a:p>
          <a:p>
            <a:r>
              <a:rPr lang="en-GB" sz="4000" dirty="0"/>
              <a:t>In all my ways</a:t>
            </a:r>
          </a:p>
          <a:p>
            <a:r>
              <a:rPr lang="en-GB" sz="4000" dirty="0"/>
              <a:t>To the end of days</a:t>
            </a:r>
          </a:p>
          <a:p>
            <a:r>
              <a:rPr lang="en-GB" sz="4000" dirty="0"/>
              <a:t>The Lord will preserve his own.</a:t>
            </a:r>
          </a:p>
        </p:txBody>
      </p:sp>
    </p:spTree>
    <p:extLst>
      <p:ext uri="{BB962C8B-B14F-4D97-AF65-F5344CB8AC3E}">
        <p14:creationId xmlns:p14="http://schemas.microsoft.com/office/powerpoint/2010/main" val="72859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Jesus the Good Shepherd</a:t>
            </a:r>
          </a:p>
          <a:p>
            <a:pPr>
              <a:lnSpc>
                <a:spcPts val="4400"/>
              </a:lnSpc>
            </a:pPr>
            <a:r>
              <a:rPr lang="en-GB" sz="3600" baseline="30000" dirty="0"/>
              <a:t>1</a:t>
            </a:r>
            <a:r>
              <a:rPr lang="en-GB" sz="3600" dirty="0"/>
              <a:t> ‘Very truly, I tell you, anyone who does not enter the sheepfold by the gate but climbs in by another way is a thief and a bandit. </a:t>
            </a:r>
            <a:r>
              <a:rPr lang="en-GB" sz="3600" baseline="30000" dirty="0"/>
              <a:t>2</a:t>
            </a:r>
            <a:r>
              <a:rPr lang="en-GB" sz="3600" dirty="0"/>
              <a:t> The one who enters by the gate is the shepherd of the sheep. </a:t>
            </a:r>
            <a:r>
              <a:rPr lang="en-GB" sz="3600" baseline="30000" dirty="0"/>
              <a:t>3</a:t>
            </a:r>
            <a:r>
              <a:rPr lang="en-GB" sz="3600" dirty="0"/>
              <a:t> The gatekeeper opens the gate for him, and the sheep hear his voice. He calls his own sheep by name and leads them out.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John 10:1-10</a:t>
            </a:r>
          </a:p>
        </p:txBody>
      </p:sp>
    </p:spTree>
    <p:extLst>
      <p:ext uri="{BB962C8B-B14F-4D97-AF65-F5344CB8AC3E}">
        <p14:creationId xmlns:p14="http://schemas.microsoft.com/office/powerpoint/2010/main" val="2289348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5000"/>
              </a:lnSpc>
            </a:pPr>
            <a:r>
              <a:rPr lang="en-GB" sz="4000" baseline="30000" dirty="0"/>
              <a:t>4</a:t>
            </a:r>
            <a:r>
              <a:rPr lang="en-GB" sz="4000" dirty="0"/>
              <a:t> When he has brought out all his own, he goes ahead of them, and the sheep follow him because they know his voice. </a:t>
            </a:r>
            <a:r>
              <a:rPr lang="en-GB" sz="4000" baseline="30000" dirty="0"/>
              <a:t>5</a:t>
            </a:r>
            <a:r>
              <a:rPr lang="en-GB" sz="4000" dirty="0"/>
              <a:t> They will not follow a stranger, but they will run from him because they do not know the voice of strangers.’ </a:t>
            </a:r>
            <a:r>
              <a:rPr lang="en-GB" sz="4000" baseline="30000" dirty="0"/>
              <a:t>6</a:t>
            </a:r>
            <a:r>
              <a:rPr lang="en-GB" sz="4000" dirty="0"/>
              <a:t> Jesus used this figure of speech with them, but they did not understand what he was saying to them.</a:t>
            </a:r>
          </a:p>
        </p:txBody>
      </p:sp>
    </p:spTree>
    <p:extLst>
      <p:ext uri="{BB962C8B-B14F-4D97-AF65-F5344CB8AC3E}">
        <p14:creationId xmlns:p14="http://schemas.microsoft.com/office/powerpoint/2010/main" val="1693216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236779" cy="6431857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GB" sz="4000" baseline="30000" dirty="0"/>
              <a:t>7</a:t>
            </a:r>
            <a:r>
              <a:rPr lang="en-GB" sz="4000" dirty="0"/>
              <a:t> So again Jesus said to them, ‘Very truly, I tell you, I am the gate for the sheep. </a:t>
            </a:r>
            <a:r>
              <a:rPr lang="en-GB" sz="4000" baseline="30000" dirty="0"/>
              <a:t>8</a:t>
            </a:r>
            <a:r>
              <a:rPr lang="en-GB" sz="4000" dirty="0"/>
              <a:t> All who came before me are thieves and bandits; but the sheep did not listen to them. </a:t>
            </a:r>
            <a:r>
              <a:rPr lang="en-GB" sz="4000" baseline="30000" dirty="0"/>
              <a:t>9</a:t>
            </a:r>
            <a:r>
              <a:rPr lang="en-GB" sz="4000" dirty="0"/>
              <a:t> I am the gate. Whoever enters by me will be saved, and will come in and go out and find pasture. </a:t>
            </a:r>
            <a:r>
              <a:rPr lang="en-GB" sz="4000" baseline="30000" dirty="0"/>
              <a:t>10</a:t>
            </a:r>
            <a:r>
              <a:rPr lang="en-GB" sz="4000" dirty="0"/>
              <a:t> The thief comes only to steal and kill and destroy. I came that they may have life, and have it abundantly.</a:t>
            </a:r>
          </a:p>
        </p:txBody>
      </p:sp>
    </p:spTree>
    <p:extLst>
      <p:ext uri="{BB962C8B-B14F-4D97-AF65-F5344CB8AC3E}">
        <p14:creationId xmlns:p14="http://schemas.microsoft.com/office/powerpoint/2010/main" val="4053685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3E9B2-B0D6-0A78-2B1B-D4E5CC64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508975-6158-3E29-AB71-5D9E0A8824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Anthem</a:t>
            </a:r>
          </a:p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2872854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Christ is alive! Let Christians sing.</a:t>
            </a:r>
          </a:p>
          <a:p>
            <a:r>
              <a:rPr lang="en-GB" sz="4000" dirty="0"/>
              <a:t>The cross stands empty to the sky.</a:t>
            </a:r>
          </a:p>
          <a:p>
            <a:r>
              <a:rPr lang="en-GB" sz="4000" dirty="0"/>
              <a:t>Let streets and homes with praises ring.</a:t>
            </a:r>
          </a:p>
          <a:p>
            <a:r>
              <a:rPr lang="en-GB" sz="4000" dirty="0"/>
              <a:t>Love, drowned in death, shall never die!</a:t>
            </a:r>
          </a:p>
          <a:p>
            <a:endParaRPr lang="en-GB" sz="4000" dirty="0"/>
          </a:p>
          <a:p>
            <a:r>
              <a:rPr lang="en-GB" sz="4000" dirty="0"/>
              <a:t>Christ is alive! No longer bound</a:t>
            </a:r>
          </a:p>
          <a:p>
            <a:r>
              <a:rPr lang="en-GB" sz="4000" dirty="0"/>
              <a:t>to distant years in Palestine,</a:t>
            </a:r>
          </a:p>
          <a:p>
            <a:r>
              <a:rPr lang="en-GB" sz="4000" dirty="0"/>
              <a:t>But saving, healing, here and now,</a:t>
            </a:r>
          </a:p>
          <a:p>
            <a:r>
              <a:rPr lang="en-GB" sz="4000" dirty="0"/>
              <a:t>and touching every place and time.</a:t>
            </a:r>
            <a:endParaRPr lang="en-US" sz="4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</a:t>
            </a:r>
            <a:r>
              <a:rPr lang="en-GB" dirty="0"/>
              <a:t>260 Christ is Alive! Let Christians 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72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Not throned afar, remotely high,</a:t>
            </a:r>
          </a:p>
          <a:p>
            <a:r>
              <a:rPr lang="en-GB" sz="4400" dirty="0"/>
              <a:t>untouched, unmoved by human pains,</a:t>
            </a:r>
          </a:p>
          <a:p>
            <a:r>
              <a:rPr lang="en-GB" sz="4400" dirty="0"/>
              <a:t>but daily, in the midst of life,</a:t>
            </a:r>
          </a:p>
          <a:p>
            <a:r>
              <a:rPr lang="en-GB" sz="4400" dirty="0"/>
              <a:t>our Saviour in the Godhead reigns.</a:t>
            </a:r>
            <a:endParaRPr lang="en-GB" sz="2800" dirty="0"/>
          </a:p>
          <a:p>
            <a:endParaRPr lang="en-GB" sz="2800" dirty="0"/>
          </a:p>
          <a:p>
            <a:r>
              <a:rPr lang="en-GB" sz="4400" baseline="30000" dirty="0"/>
              <a:t>4</a:t>
            </a:r>
            <a:r>
              <a:rPr lang="en-GB" sz="4400" dirty="0"/>
              <a:t> In every insult, rift and war,</a:t>
            </a:r>
          </a:p>
          <a:p>
            <a:r>
              <a:rPr lang="en-GB" sz="4400" dirty="0"/>
              <a:t>where colour, scorn or wealth divide,</a:t>
            </a:r>
          </a:p>
          <a:p>
            <a:r>
              <a:rPr lang="en-GB" sz="4400" dirty="0"/>
              <a:t>Christ suffers still, yet loves the more,</a:t>
            </a:r>
          </a:p>
          <a:p>
            <a:r>
              <a:rPr lang="en-GB" sz="4400" dirty="0"/>
              <a:t>and lives when even hope has died.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88641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5</a:t>
            </a:r>
            <a:r>
              <a:rPr lang="en-GB" sz="4400" dirty="0"/>
              <a:t> Christ is alive, and comes to bring</a:t>
            </a:r>
          </a:p>
          <a:p>
            <a:r>
              <a:rPr lang="en-GB" sz="4400" dirty="0"/>
              <a:t>good news to this and every age,</a:t>
            </a:r>
          </a:p>
          <a:p>
            <a:r>
              <a:rPr lang="en-GB" sz="4400" dirty="0"/>
              <a:t>till earth and sky and ocean ring</a:t>
            </a:r>
          </a:p>
          <a:p>
            <a:r>
              <a:rPr lang="en-GB" sz="4400" dirty="0"/>
              <a:t>with joy, with justice, love and praise! </a:t>
            </a:r>
          </a:p>
        </p:txBody>
      </p:sp>
    </p:spTree>
    <p:extLst>
      <p:ext uri="{BB962C8B-B14F-4D97-AF65-F5344CB8AC3E}">
        <p14:creationId xmlns:p14="http://schemas.microsoft.com/office/powerpoint/2010/main" val="1013779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3583A-BE1C-FBFB-91A1-822C1D6C0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B5C5F1-6CED-78C1-246A-C7240ED02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of the offering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316458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Go forth and tell! </a:t>
            </a:r>
          </a:p>
          <a:p>
            <a:r>
              <a:rPr lang="en-GB" sz="4400" dirty="0"/>
              <a:t>O Church of God, awake!</a:t>
            </a:r>
          </a:p>
          <a:p>
            <a:r>
              <a:rPr lang="en-GB" sz="4400" dirty="0"/>
              <a:t>God's saving news to all </a:t>
            </a:r>
          </a:p>
          <a:p>
            <a:r>
              <a:rPr lang="en-GB" sz="4400" dirty="0"/>
              <a:t>the nations take:</a:t>
            </a:r>
          </a:p>
          <a:p>
            <a:r>
              <a:rPr lang="en-GB" sz="4400" dirty="0"/>
              <a:t>proclaim Christ Jesus, Saviour, </a:t>
            </a:r>
          </a:p>
          <a:p>
            <a:r>
              <a:rPr lang="en-GB" sz="4400" dirty="0"/>
              <a:t>Lord and King,</a:t>
            </a:r>
          </a:p>
          <a:p>
            <a:r>
              <a:rPr lang="en-GB" sz="4400" dirty="0"/>
              <a:t>that all the world his glorious </a:t>
            </a:r>
          </a:p>
          <a:p>
            <a:r>
              <a:rPr lang="en-GB" sz="4400" dirty="0"/>
              <a:t>praise may sing.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574 Go forth and tell! O Church of God, awake</a:t>
            </a:r>
          </a:p>
        </p:txBody>
      </p:sp>
    </p:spTree>
    <p:extLst>
      <p:ext uri="{BB962C8B-B14F-4D97-AF65-F5344CB8AC3E}">
        <p14:creationId xmlns:p14="http://schemas.microsoft.com/office/powerpoint/2010/main" val="888224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55697" cy="6622472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Go forth and tell! </a:t>
            </a:r>
          </a:p>
          <a:p>
            <a:r>
              <a:rPr lang="en-GB" sz="4400" dirty="0"/>
              <a:t>God's love embraces all;</a:t>
            </a:r>
          </a:p>
          <a:p>
            <a:r>
              <a:rPr lang="en-GB" sz="4400" dirty="0"/>
              <a:t>he will in grace respond </a:t>
            </a:r>
          </a:p>
          <a:p>
            <a:r>
              <a:rPr lang="en-GB" sz="4400" dirty="0"/>
              <a:t>to all who call:</a:t>
            </a:r>
          </a:p>
          <a:p>
            <a:r>
              <a:rPr lang="en-GB" sz="4400" dirty="0"/>
              <a:t>how shall they call </a:t>
            </a:r>
          </a:p>
          <a:p>
            <a:r>
              <a:rPr lang="en-GB" sz="4400" dirty="0"/>
              <a:t>if they have never heard</a:t>
            </a:r>
          </a:p>
          <a:p>
            <a:r>
              <a:rPr lang="en-GB" sz="4400" dirty="0"/>
              <a:t>the gracious invitation of his word?</a:t>
            </a:r>
          </a:p>
        </p:txBody>
      </p:sp>
    </p:spTree>
    <p:extLst>
      <p:ext uri="{BB962C8B-B14F-4D97-AF65-F5344CB8AC3E}">
        <p14:creationId xmlns:p14="http://schemas.microsoft.com/office/powerpoint/2010/main" val="4127280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55697" cy="6622472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Go forth and tell! The doors </a:t>
            </a:r>
          </a:p>
          <a:p>
            <a:r>
              <a:rPr lang="en-GB" sz="4400" dirty="0"/>
              <a:t>are open wide:</a:t>
            </a:r>
          </a:p>
          <a:p>
            <a:r>
              <a:rPr lang="en-GB" sz="4400" dirty="0"/>
              <a:t>share God's good gifts – </a:t>
            </a:r>
          </a:p>
          <a:p>
            <a:r>
              <a:rPr lang="en-GB" sz="4400" dirty="0"/>
              <a:t>let no one be denied;</a:t>
            </a:r>
          </a:p>
          <a:p>
            <a:r>
              <a:rPr lang="en-GB" sz="4400" dirty="0"/>
              <a:t>live out your life as Christ </a:t>
            </a:r>
          </a:p>
          <a:p>
            <a:r>
              <a:rPr lang="en-GB" sz="4400" dirty="0"/>
              <a:t>your Lord shall choose,</a:t>
            </a:r>
          </a:p>
          <a:p>
            <a:r>
              <a:rPr lang="en-GB" sz="4400" dirty="0"/>
              <a:t>your ransomed powers for his </a:t>
            </a:r>
          </a:p>
          <a:p>
            <a:r>
              <a:rPr lang="en-GB" sz="4400" dirty="0"/>
              <a:t>sole glory use.</a:t>
            </a:r>
          </a:p>
        </p:txBody>
      </p:sp>
    </p:spTree>
    <p:extLst>
      <p:ext uri="{BB962C8B-B14F-4D97-AF65-F5344CB8AC3E}">
        <p14:creationId xmlns:p14="http://schemas.microsoft.com/office/powerpoint/2010/main" val="3341214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55697" cy="6622472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Go forth and tell! </a:t>
            </a:r>
          </a:p>
          <a:p>
            <a:r>
              <a:rPr lang="en-GB" sz="4400" dirty="0"/>
              <a:t>O Church of God, arise!</a:t>
            </a:r>
          </a:p>
          <a:p>
            <a:r>
              <a:rPr lang="en-GB" sz="4400" dirty="0"/>
              <a:t>Go in the strength which </a:t>
            </a:r>
          </a:p>
          <a:p>
            <a:r>
              <a:rPr lang="en-GB" sz="4400" dirty="0"/>
              <a:t>Christ your Lord supplies;</a:t>
            </a:r>
          </a:p>
          <a:p>
            <a:r>
              <a:rPr lang="en-GB" sz="4400" dirty="0"/>
              <a:t>go till all nations his </a:t>
            </a:r>
          </a:p>
          <a:p>
            <a:r>
              <a:rPr lang="en-GB" sz="4400" dirty="0"/>
              <a:t>great name adore</a:t>
            </a:r>
          </a:p>
          <a:p>
            <a:r>
              <a:rPr lang="en-GB" sz="4400" dirty="0"/>
              <a:t>and serve him, Lord and </a:t>
            </a:r>
          </a:p>
          <a:p>
            <a:r>
              <a:rPr lang="en-GB" sz="4400" dirty="0"/>
              <a:t>King for evermore.</a:t>
            </a:r>
          </a:p>
        </p:txBody>
      </p:sp>
    </p:spTree>
    <p:extLst>
      <p:ext uri="{BB962C8B-B14F-4D97-AF65-F5344CB8AC3E}">
        <p14:creationId xmlns:p14="http://schemas.microsoft.com/office/powerpoint/2010/main" val="4226661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1442</Words>
  <Application>Microsoft Office PowerPoint</Application>
  <PresentationFormat>Widescreen</PresentationFormat>
  <Paragraphs>182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David Wong</cp:lastModifiedBy>
  <cp:revision>207</cp:revision>
  <dcterms:created xsi:type="dcterms:W3CDTF">2020-12-22T16:57:36Z</dcterms:created>
  <dcterms:modified xsi:type="dcterms:W3CDTF">2026-04-24T18:36:57Z</dcterms:modified>
</cp:coreProperties>
</file>