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52" r:id="rId2"/>
    <p:sldId id="913" r:id="rId3"/>
    <p:sldId id="942" r:id="rId4"/>
    <p:sldId id="943" r:id="rId5"/>
    <p:sldId id="944" r:id="rId6"/>
    <p:sldId id="945" r:id="rId7"/>
    <p:sldId id="946" r:id="rId8"/>
    <p:sldId id="947" r:id="rId9"/>
    <p:sldId id="928" r:id="rId10"/>
    <p:sldId id="948" r:id="rId11"/>
    <p:sldId id="949" r:id="rId12"/>
    <p:sldId id="950" r:id="rId13"/>
    <p:sldId id="951" r:id="rId14"/>
    <p:sldId id="952" r:id="rId15"/>
    <p:sldId id="927" r:id="rId16"/>
    <p:sldId id="953" r:id="rId17"/>
    <p:sldId id="954" r:id="rId18"/>
    <p:sldId id="955" r:id="rId19"/>
    <p:sldId id="956" r:id="rId20"/>
    <p:sldId id="957" r:id="rId21"/>
    <p:sldId id="958" r:id="rId22"/>
    <p:sldId id="959" r:id="rId23"/>
    <p:sldId id="960" r:id="rId24"/>
    <p:sldId id="961" r:id="rId25"/>
    <p:sldId id="926" r:id="rId26"/>
    <p:sldId id="912" r:id="rId27"/>
    <p:sldId id="962" r:id="rId28"/>
    <p:sldId id="914" r:id="rId29"/>
    <p:sldId id="963" r:id="rId30"/>
    <p:sldId id="964" r:id="rId31"/>
    <p:sldId id="965" r:id="rId32"/>
    <p:sldId id="966" r:id="rId33"/>
    <p:sldId id="967" r:id="rId34"/>
    <p:sldId id="925" r:id="rId35"/>
    <p:sldId id="89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09" autoAdjust="0"/>
    <p:restoredTop sz="94660" autoAdjust="0"/>
  </p:normalViewPr>
  <p:slideViewPr>
    <p:cSldViewPr snapToGrid="0">
      <p:cViewPr varScale="1">
        <p:scale>
          <a:sx n="54" d="100"/>
          <a:sy n="54" d="100"/>
        </p:scale>
        <p:origin x="72" y="461"/>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02/04/2026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02/04/2026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505267" y="212735"/>
            <a:ext cx="5425751"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5 April </a:t>
            </a: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2026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Rev Claire Wilson</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490179" y="225559"/>
            <a:ext cx="5788701" cy="6406882"/>
          </a:xfrm>
          <a:prstGeom prst="rect">
            <a:avLst/>
          </a:prstGeom>
          <a:solidFill>
            <a:schemeClr val="accent1">
              <a:lumMod val="75000"/>
            </a:schemeClr>
          </a:solidFill>
        </p:spPr>
        <p:txBody>
          <a:bodyPr wrap="square" rtlCol="0">
            <a:spAutoFit/>
          </a:bodyPr>
          <a:lstStyle/>
          <a:p>
            <a:pPr>
              <a:spcAft>
                <a:spcPts val="400"/>
              </a:spcAft>
            </a:pPr>
            <a:r>
              <a:rPr lang="en-GB" dirty="0"/>
              <a:t>Entry of the Bible. Welcome and notices</a:t>
            </a:r>
          </a:p>
          <a:p>
            <a:pPr>
              <a:spcAft>
                <a:spcPts val="400"/>
              </a:spcAft>
            </a:pPr>
            <a:r>
              <a:rPr lang="en-GB" dirty="0"/>
              <a:t>Introit. Call to worship</a:t>
            </a:r>
          </a:p>
          <a:p>
            <a:pPr>
              <a:spcAft>
                <a:spcPts val="400"/>
              </a:spcAft>
            </a:pPr>
            <a:r>
              <a:rPr lang="en-GB" dirty="0"/>
              <a:t>Hymn 232 Christ the Lord is risen today</a:t>
            </a:r>
          </a:p>
          <a:p>
            <a:pPr>
              <a:spcAft>
                <a:spcPts val="400"/>
              </a:spcAft>
            </a:pPr>
            <a:r>
              <a:rPr lang="en-GB" dirty="0"/>
              <a:t>Prayers of Approach &amp; confession &amp; assurance of forgiveness</a:t>
            </a:r>
          </a:p>
          <a:p>
            <a:pPr>
              <a:spcAft>
                <a:spcPts val="400"/>
              </a:spcAft>
            </a:pPr>
            <a:r>
              <a:rPr lang="en-GB" dirty="0"/>
              <a:t>Introduction to today’s theme </a:t>
            </a:r>
          </a:p>
          <a:p>
            <a:pPr>
              <a:spcAft>
                <a:spcPts val="400"/>
              </a:spcAft>
            </a:pPr>
            <a:r>
              <a:rPr lang="en-GB" dirty="0"/>
              <a:t>Hymn 238 Good Christians all</a:t>
            </a:r>
          </a:p>
          <a:p>
            <a:pPr>
              <a:spcAft>
                <a:spcPts val="400"/>
              </a:spcAft>
            </a:pPr>
            <a:r>
              <a:rPr lang="en-GB" dirty="0"/>
              <a:t>Reading Colossians 3: 1-4                                                                                  </a:t>
            </a:r>
          </a:p>
          <a:p>
            <a:pPr>
              <a:spcAft>
                <a:spcPts val="400"/>
              </a:spcAft>
            </a:pPr>
            <a:r>
              <a:rPr lang="en-GB" dirty="0"/>
              <a:t>Choir Anthem</a:t>
            </a:r>
          </a:p>
          <a:p>
            <a:pPr>
              <a:spcAft>
                <a:spcPts val="400"/>
              </a:spcAft>
            </a:pPr>
            <a:r>
              <a:rPr lang="en-GB" dirty="0"/>
              <a:t>Reading John 20: 1-18</a:t>
            </a:r>
          </a:p>
          <a:p>
            <a:pPr>
              <a:spcAft>
                <a:spcPts val="400"/>
              </a:spcAft>
            </a:pPr>
            <a:r>
              <a:rPr lang="en-GB" dirty="0"/>
              <a:t>Hymn 246 The day of resurrection</a:t>
            </a:r>
          </a:p>
          <a:p>
            <a:pPr>
              <a:spcAft>
                <a:spcPts val="400"/>
              </a:spcAft>
            </a:pPr>
            <a:r>
              <a:rPr lang="en-GB" dirty="0"/>
              <a:t>Sermon</a:t>
            </a:r>
          </a:p>
          <a:p>
            <a:pPr>
              <a:spcAft>
                <a:spcPts val="400"/>
              </a:spcAft>
            </a:pPr>
            <a:r>
              <a:rPr lang="en-GB" dirty="0"/>
              <a:t>Prayers of Thanksgiving and Intercession</a:t>
            </a:r>
          </a:p>
          <a:p>
            <a:pPr>
              <a:spcAft>
                <a:spcPts val="400"/>
              </a:spcAft>
            </a:pPr>
            <a:r>
              <a:rPr lang="en-GB" dirty="0"/>
              <a:t>Blessing the Offering &amp; the Lord’s Prayer</a:t>
            </a:r>
          </a:p>
          <a:p>
            <a:pPr>
              <a:spcAft>
                <a:spcPts val="400"/>
              </a:spcAft>
            </a:pPr>
            <a:r>
              <a:rPr lang="en-GB" dirty="0"/>
              <a:t>Hymn 247 Thine be the glory</a:t>
            </a:r>
          </a:p>
          <a:p>
            <a:pPr>
              <a:spcAft>
                <a:spcPts val="400"/>
              </a:spcAft>
            </a:pPr>
            <a:r>
              <a:rPr lang="en-GB" dirty="0"/>
              <a:t>Sacrament of Holy Communion</a:t>
            </a:r>
          </a:p>
          <a:p>
            <a:pPr>
              <a:spcAft>
                <a:spcPts val="400"/>
              </a:spcAft>
            </a:pPr>
            <a:r>
              <a:rPr lang="en-GB" dirty="0"/>
              <a:t>Hymn 248 This joyful Eastertide</a:t>
            </a:r>
          </a:p>
          <a:p>
            <a:pPr>
              <a:spcAft>
                <a:spcPts val="600"/>
              </a:spcAft>
            </a:pPr>
            <a:r>
              <a:rPr lang="en-GB" dirty="0"/>
              <a:t>Blessing. Sung Amen.</a:t>
            </a:r>
          </a:p>
          <a:p>
            <a:pPr algn="r">
              <a:spcAft>
                <a:spcPts val="600"/>
              </a:spcAft>
            </a:pPr>
            <a:r>
              <a:rPr lang="en-GB" sz="1400" i="1" dirty="0"/>
              <a:t>Readings: NRSV</a:t>
            </a:r>
            <a:br>
              <a:rPr lang="en-GB" sz="1400" i="1" dirty="0"/>
            </a:br>
            <a:r>
              <a:rPr lang="en-GB" sz="1400" i="1" dirty="0"/>
              <a:t>All hymns are from Rejoice and Sing.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 </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10394143" cy="5500254"/>
          </a:xfrm>
        </p:spPr>
        <p:txBody>
          <a:bodyPr/>
          <a:lstStyle/>
          <a:p>
            <a:r>
              <a:rPr lang="en-GB" sz="4000" baseline="30000" dirty="0"/>
              <a:t>1</a:t>
            </a:r>
            <a:r>
              <a:rPr lang="en-GB" sz="4000" dirty="0"/>
              <a:t> Christ the Lord is risen today, Alleluia!</a:t>
            </a:r>
          </a:p>
          <a:p>
            <a:r>
              <a:rPr lang="en-GB" sz="4000" dirty="0"/>
              <a:t>Earth and heaven in chorus say, Alleluia!</a:t>
            </a:r>
          </a:p>
          <a:p>
            <a:r>
              <a:rPr lang="en-GB" sz="4000" dirty="0"/>
              <a:t>Raise your joys and triumphs high, Alleluia!</a:t>
            </a:r>
          </a:p>
          <a:p>
            <a:r>
              <a:rPr lang="en-GB" sz="4000" dirty="0"/>
              <a:t>Sing, ye heavens, and earth reply, Alleluia!</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868363" y="138113"/>
            <a:ext cx="9826625" cy="803275"/>
          </a:xfrm>
        </p:spPr>
        <p:txBody>
          <a:bodyPr/>
          <a:lstStyle/>
          <a:p>
            <a:r>
              <a:rPr lang="en-GB" dirty="0"/>
              <a:t>Hymn 232 Christ the Lord is risen today</a:t>
            </a:r>
          </a:p>
        </p:txBody>
      </p:sp>
    </p:spTree>
    <p:extLst>
      <p:ext uri="{BB962C8B-B14F-4D97-AF65-F5344CB8AC3E}">
        <p14:creationId xmlns:p14="http://schemas.microsoft.com/office/powerpoint/2010/main" val="409243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p:txBody>
          <a:bodyPr/>
          <a:lstStyle/>
          <a:p>
            <a:r>
              <a:rPr lang="en-GB" sz="4800" baseline="30000" dirty="0"/>
              <a:t>2</a:t>
            </a:r>
            <a:r>
              <a:rPr lang="en-GB" sz="4800" dirty="0"/>
              <a:t> Love's redeeming work is done, </a:t>
            </a:r>
          </a:p>
          <a:p>
            <a:r>
              <a:rPr lang="en-GB" sz="4800" dirty="0"/>
              <a:t>Fought the fight, the battle won, Lo! Our sun’s eclipse is o’er;</a:t>
            </a:r>
          </a:p>
          <a:p>
            <a:r>
              <a:rPr lang="en-GB" sz="4800" dirty="0"/>
              <a:t>Lo! He sets in blood no more</a:t>
            </a:r>
          </a:p>
        </p:txBody>
      </p:sp>
    </p:spTree>
    <p:extLst>
      <p:ext uri="{BB962C8B-B14F-4D97-AF65-F5344CB8AC3E}">
        <p14:creationId xmlns:p14="http://schemas.microsoft.com/office/powerpoint/2010/main" val="1371510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1021080" y="117475"/>
            <a:ext cx="10866119" cy="6623050"/>
          </a:xfrm>
        </p:spPr>
        <p:txBody>
          <a:bodyPr/>
          <a:lstStyle/>
          <a:p>
            <a:r>
              <a:rPr lang="en-GB" sz="4000" baseline="30000" dirty="0"/>
              <a:t>3</a:t>
            </a:r>
            <a:r>
              <a:rPr lang="en-GB" sz="4000" dirty="0"/>
              <a:t> Vain the stone, the watch, the seal;</a:t>
            </a:r>
          </a:p>
          <a:p>
            <a:r>
              <a:rPr lang="en-GB" sz="4000" dirty="0"/>
              <a:t>Christ hath burst the gates of hell.</a:t>
            </a:r>
          </a:p>
          <a:p>
            <a:r>
              <a:rPr lang="en-GB" sz="4000" dirty="0"/>
              <a:t>Death in vain forbids him rise;</a:t>
            </a:r>
          </a:p>
          <a:p>
            <a:r>
              <a:rPr lang="en-GB" sz="4000" dirty="0"/>
              <a:t>Christ hath opened paradise.</a:t>
            </a:r>
          </a:p>
        </p:txBody>
      </p:sp>
    </p:spTree>
    <p:extLst>
      <p:ext uri="{BB962C8B-B14F-4D97-AF65-F5344CB8AC3E}">
        <p14:creationId xmlns:p14="http://schemas.microsoft.com/office/powerpoint/2010/main" val="1157190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7207A-AA59-DC1E-6176-0CA36983F7A1}"/>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93F8B8C-3581-8E33-9759-B571BFDDD97E}"/>
              </a:ext>
            </a:extLst>
          </p:cNvPr>
          <p:cNvSpPr>
            <a:spLocks noGrp="1"/>
          </p:cNvSpPr>
          <p:nvPr>
            <p:ph sz="quarter" idx="13"/>
          </p:nvPr>
        </p:nvSpPr>
        <p:spPr>
          <a:xfrm>
            <a:off x="1021080" y="117475"/>
            <a:ext cx="10866119" cy="6623050"/>
          </a:xfrm>
        </p:spPr>
        <p:txBody>
          <a:bodyPr/>
          <a:lstStyle/>
          <a:p>
            <a:r>
              <a:rPr lang="en-GB" sz="4800" baseline="30000" dirty="0"/>
              <a:t>4</a:t>
            </a:r>
            <a:r>
              <a:rPr lang="en-GB" sz="4800" dirty="0"/>
              <a:t> Lives again our glorious </a:t>
            </a:r>
            <a:r>
              <a:rPr lang="en-GB" sz="4800" dirty="0" err="1"/>
              <a:t>Kìng</a:t>
            </a:r>
            <a:r>
              <a:rPr lang="en-GB" sz="4800" dirty="0"/>
              <a:t>:</a:t>
            </a:r>
          </a:p>
          <a:p>
            <a:r>
              <a:rPr lang="en-GB" sz="4800" dirty="0"/>
              <a:t>where, O death, is now thy sting?</a:t>
            </a:r>
          </a:p>
          <a:p>
            <a:r>
              <a:rPr lang="en-GB" sz="4800" dirty="0"/>
              <a:t>Once he died our souls to save;</a:t>
            </a:r>
          </a:p>
          <a:p>
            <a:r>
              <a:rPr lang="en-GB" sz="4800" dirty="0"/>
              <a:t>where thy victory, O grave?</a:t>
            </a:r>
          </a:p>
        </p:txBody>
      </p:sp>
    </p:spTree>
    <p:extLst>
      <p:ext uri="{BB962C8B-B14F-4D97-AF65-F5344CB8AC3E}">
        <p14:creationId xmlns:p14="http://schemas.microsoft.com/office/powerpoint/2010/main" val="3460452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2A57A-C080-D3DE-8615-1EE994C702CF}"/>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FCB0B23-475C-AA6F-F224-8C86CD5FBCAC}"/>
              </a:ext>
            </a:extLst>
          </p:cNvPr>
          <p:cNvSpPr>
            <a:spLocks noGrp="1"/>
          </p:cNvSpPr>
          <p:nvPr>
            <p:ph sz="quarter" idx="13"/>
          </p:nvPr>
        </p:nvSpPr>
        <p:spPr>
          <a:xfrm>
            <a:off x="1021080" y="117475"/>
            <a:ext cx="10866119" cy="6623050"/>
          </a:xfrm>
        </p:spPr>
        <p:txBody>
          <a:bodyPr/>
          <a:lstStyle/>
          <a:p>
            <a:r>
              <a:rPr lang="en-GB" sz="4800" baseline="30000" dirty="0"/>
              <a:t>5</a:t>
            </a:r>
            <a:r>
              <a:rPr lang="en-GB" sz="4800" dirty="0"/>
              <a:t> Soar we now where Christ hath led,</a:t>
            </a:r>
          </a:p>
          <a:p>
            <a:r>
              <a:rPr lang="en-GB" sz="4800" dirty="0"/>
              <a:t>following our exalted Head;</a:t>
            </a:r>
          </a:p>
          <a:p>
            <a:r>
              <a:rPr lang="en-GB" sz="4800" dirty="0"/>
              <a:t>made like him, like him we rise;</a:t>
            </a:r>
          </a:p>
          <a:p>
            <a:r>
              <a:rPr lang="en-GB" sz="4800" dirty="0"/>
              <a:t>ours the cross, the grave, the skies.</a:t>
            </a:r>
          </a:p>
        </p:txBody>
      </p:sp>
    </p:spTree>
    <p:extLst>
      <p:ext uri="{BB962C8B-B14F-4D97-AF65-F5344CB8AC3E}">
        <p14:creationId xmlns:p14="http://schemas.microsoft.com/office/powerpoint/2010/main" val="2095521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1577E-97C3-9A5D-2046-CAF46C73882A}"/>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C13CE7E-DF71-2729-0763-0B38D512B8EC}"/>
              </a:ext>
            </a:extLst>
          </p:cNvPr>
          <p:cNvSpPr>
            <a:spLocks noGrp="1"/>
          </p:cNvSpPr>
          <p:nvPr>
            <p:ph sz="quarter" idx="13"/>
          </p:nvPr>
        </p:nvSpPr>
        <p:spPr>
          <a:xfrm>
            <a:off x="1021080" y="117475"/>
            <a:ext cx="10866119" cy="6623050"/>
          </a:xfrm>
        </p:spPr>
        <p:txBody>
          <a:bodyPr/>
          <a:lstStyle/>
          <a:p>
            <a:r>
              <a:rPr lang="en-GB" sz="4800" baseline="30000" dirty="0"/>
              <a:t>6</a:t>
            </a:r>
            <a:r>
              <a:rPr lang="en-GB" sz="4800" dirty="0"/>
              <a:t> Hail! the Lord of earth and heaven!</a:t>
            </a:r>
          </a:p>
          <a:p>
            <a:r>
              <a:rPr lang="en-GB" sz="4800" dirty="0"/>
              <a:t>Praise to thee by both be given;</a:t>
            </a:r>
          </a:p>
          <a:p>
            <a:r>
              <a:rPr lang="en-GB" sz="4800" dirty="0"/>
              <a:t>Thee we great triumphant now,</a:t>
            </a:r>
          </a:p>
          <a:p>
            <a:r>
              <a:rPr lang="en-GB" sz="4800" dirty="0"/>
              <a:t>Hail, </a:t>
            </a:r>
            <a:r>
              <a:rPr lang="en-GB" sz="4800"/>
              <a:t>the Resurrection Thou!</a:t>
            </a:r>
            <a:endParaRPr lang="en-GB" sz="4800" dirty="0"/>
          </a:p>
        </p:txBody>
      </p:sp>
    </p:spTree>
    <p:extLst>
      <p:ext uri="{BB962C8B-B14F-4D97-AF65-F5344CB8AC3E}">
        <p14:creationId xmlns:p14="http://schemas.microsoft.com/office/powerpoint/2010/main" val="2227093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477ED-5B9B-2BFA-2FE1-F2DA6634EF9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06F107-2484-221F-D228-DCBD6EF0372A}"/>
              </a:ext>
            </a:extLst>
          </p:cNvPr>
          <p:cNvSpPr>
            <a:spLocks noGrp="1"/>
          </p:cNvSpPr>
          <p:nvPr>
            <p:ph sz="quarter" idx="13"/>
          </p:nvPr>
        </p:nvSpPr>
        <p:spPr>
          <a:xfrm>
            <a:off x="1154113" y="354446"/>
            <a:ext cx="9661525" cy="6149109"/>
          </a:xfrm>
        </p:spPr>
        <p:txBody>
          <a:bodyPr>
            <a:noAutofit/>
          </a:bodyPr>
          <a:lstStyle/>
          <a:p>
            <a:r>
              <a:rPr lang="en-GB" dirty="0"/>
              <a:t>Prayers of Approach </a:t>
            </a:r>
          </a:p>
          <a:p>
            <a:r>
              <a:rPr lang="en-GB" dirty="0"/>
              <a:t>Confession and assurance of forgiveness</a:t>
            </a:r>
          </a:p>
          <a:p>
            <a:endParaRPr lang="en-GB" dirty="0"/>
          </a:p>
          <a:p>
            <a:r>
              <a:rPr lang="en-GB" dirty="0"/>
              <a:t>Introduction to today’s theme </a:t>
            </a:r>
          </a:p>
        </p:txBody>
      </p:sp>
    </p:spTree>
    <p:extLst>
      <p:ext uri="{BB962C8B-B14F-4D97-AF65-F5344CB8AC3E}">
        <p14:creationId xmlns:p14="http://schemas.microsoft.com/office/powerpoint/2010/main" val="1119338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9827491" cy="5500254"/>
          </a:xfrm>
        </p:spPr>
        <p:txBody>
          <a:bodyPr/>
          <a:lstStyle/>
          <a:p>
            <a:r>
              <a:rPr lang="en-GB" sz="4000" baseline="30000" dirty="0"/>
              <a:t>1</a:t>
            </a:r>
            <a:r>
              <a:rPr lang="en-GB" sz="4000" dirty="0"/>
              <a:t> Good Christians all, rejoice and sing!</a:t>
            </a:r>
          </a:p>
          <a:p>
            <a:r>
              <a:rPr lang="en-GB" sz="4000" dirty="0"/>
              <a:t>Now is the triumph of our King!</a:t>
            </a:r>
          </a:p>
          <a:p>
            <a:r>
              <a:rPr lang="en-GB" sz="4000" dirty="0"/>
              <a:t>To all the world glad news we bring:</a:t>
            </a:r>
          </a:p>
          <a:p>
            <a:r>
              <a:rPr lang="en-GB" sz="4000" dirty="0"/>
              <a:t>       "Alleluia! Alleluia! Alleluia!"</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868363" y="138113"/>
            <a:ext cx="9826625" cy="803275"/>
          </a:xfrm>
        </p:spPr>
        <p:txBody>
          <a:bodyPr/>
          <a:lstStyle/>
          <a:p>
            <a:r>
              <a:rPr lang="en-GB" dirty="0"/>
              <a:t>Hymn 238 Good Christians all, rejoice and Sing!</a:t>
            </a:r>
          </a:p>
        </p:txBody>
      </p:sp>
    </p:spTree>
    <p:extLst>
      <p:ext uri="{BB962C8B-B14F-4D97-AF65-F5344CB8AC3E}">
        <p14:creationId xmlns:p14="http://schemas.microsoft.com/office/powerpoint/2010/main" val="2558732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p:txBody>
          <a:bodyPr/>
          <a:lstStyle/>
          <a:p>
            <a:r>
              <a:rPr lang="en-GB" sz="4000" baseline="30000" dirty="0"/>
              <a:t>2</a:t>
            </a:r>
            <a:r>
              <a:rPr lang="en-GB" sz="4000" dirty="0"/>
              <a:t> The Lord of Life is risen for aye;</a:t>
            </a:r>
          </a:p>
          <a:p>
            <a:r>
              <a:rPr lang="en-GB" sz="4000" dirty="0"/>
              <a:t>Bring flowers of song to strew his way;</a:t>
            </a:r>
          </a:p>
          <a:p>
            <a:r>
              <a:rPr lang="en-GB" sz="4000" dirty="0"/>
              <a:t>let every tongue rejoice and say:</a:t>
            </a:r>
          </a:p>
          <a:p>
            <a:r>
              <a:rPr lang="en-GB" sz="4000" dirty="0"/>
              <a:t>       "Alleluia! Alleluia! Alleluia!"</a:t>
            </a:r>
          </a:p>
        </p:txBody>
      </p:sp>
    </p:spTree>
    <p:extLst>
      <p:ext uri="{BB962C8B-B14F-4D97-AF65-F5344CB8AC3E}">
        <p14:creationId xmlns:p14="http://schemas.microsoft.com/office/powerpoint/2010/main" val="4049966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363" y="117475"/>
            <a:ext cx="10730079" cy="6623050"/>
          </a:xfrm>
        </p:spPr>
        <p:txBody>
          <a:bodyPr/>
          <a:lstStyle/>
          <a:p>
            <a:r>
              <a:rPr lang="en-GB" sz="4000" baseline="30000" dirty="0"/>
              <a:t>3</a:t>
            </a:r>
            <a:r>
              <a:rPr lang="en-GB" sz="4000" dirty="0"/>
              <a:t> Praise we in songs of victory</a:t>
            </a:r>
          </a:p>
          <a:p>
            <a:r>
              <a:rPr lang="en-GB" sz="4000" dirty="0"/>
              <a:t>that Love, that Life which cannot die,</a:t>
            </a:r>
          </a:p>
          <a:p>
            <a:r>
              <a:rPr lang="en-GB" sz="4000" dirty="0"/>
              <a:t>and sing with hearts uplifted high:</a:t>
            </a:r>
          </a:p>
          <a:p>
            <a:r>
              <a:rPr lang="en-GB" sz="4000" dirty="0"/>
              <a:t>       "Alleluia! Alleluia! Alleluia!"</a:t>
            </a:r>
          </a:p>
        </p:txBody>
      </p:sp>
    </p:spTree>
    <p:extLst>
      <p:ext uri="{BB962C8B-B14F-4D97-AF65-F5344CB8AC3E}">
        <p14:creationId xmlns:p14="http://schemas.microsoft.com/office/powerpoint/2010/main" val="460346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363" y="117475"/>
            <a:ext cx="10730079" cy="6623050"/>
          </a:xfrm>
        </p:spPr>
        <p:txBody>
          <a:bodyPr/>
          <a:lstStyle/>
          <a:p>
            <a:r>
              <a:rPr lang="en-GB" sz="4000" baseline="30000" dirty="0"/>
              <a:t>4</a:t>
            </a:r>
            <a:r>
              <a:rPr lang="en-GB" sz="4000" dirty="0"/>
              <a:t> Your name we bless, O risen Lord,</a:t>
            </a:r>
          </a:p>
          <a:p>
            <a:r>
              <a:rPr lang="en-GB" sz="4000" dirty="0"/>
              <a:t>and sing today with one accord</a:t>
            </a:r>
          </a:p>
          <a:p>
            <a:r>
              <a:rPr lang="en-GB" sz="4000" dirty="0"/>
              <a:t>the life laid down, the Life restored:</a:t>
            </a:r>
          </a:p>
          <a:p>
            <a:r>
              <a:rPr lang="en-GB" sz="4000" dirty="0"/>
              <a:t>       "Alleluia! Alleluia! Alleluia!"</a:t>
            </a:r>
          </a:p>
        </p:txBody>
      </p:sp>
    </p:spTree>
    <p:extLst>
      <p:ext uri="{BB962C8B-B14F-4D97-AF65-F5344CB8AC3E}">
        <p14:creationId xmlns:p14="http://schemas.microsoft.com/office/powerpoint/2010/main" val="2231332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2400" dirty="0">
                <a:solidFill>
                  <a:schemeClr val="tx1">
                    <a:lumMod val="85000"/>
                  </a:schemeClr>
                </a:solidFill>
              </a:rPr>
              <a:t>The New Life in Christ</a:t>
            </a:r>
          </a:p>
          <a:p>
            <a:endParaRPr lang="en-GB" dirty="0">
              <a:solidFill>
                <a:schemeClr val="tx1">
                  <a:lumMod val="85000"/>
                </a:schemeClr>
              </a:solidFill>
            </a:endParaRPr>
          </a:p>
          <a:p>
            <a:r>
              <a:rPr lang="en-GB" baseline="30000" dirty="0"/>
              <a:t>1</a:t>
            </a:r>
            <a:r>
              <a:rPr lang="en-GB" dirty="0"/>
              <a:t> So if you have been raised with Christ, seek the things that are above, where Christ is, seated at the right hand of God. </a:t>
            </a:r>
            <a:r>
              <a:rPr lang="en-GB" baseline="30000" dirty="0"/>
              <a:t>2</a:t>
            </a:r>
            <a:r>
              <a:rPr lang="en-GB" dirty="0"/>
              <a:t> Set your minds on things that are above, not on things that are on earth, </a:t>
            </a:r>
            <a:r>
              <a:rPr lang="en-GB" baseline="30000" dirty="0"/>
              <a:t>3</a:t>
            </a:r>
            <a:r>
              <a:rPr lang="en-GB" dirty="0"/>
              <a:t> for you have died, and your life is hidden with Christ in God. </a:t>
            </a:r>
            <a:r>
              <a:rPr lang="en-GB" baseline="30000" dirty="0"/>
              <a:t>4</a:t>
            </a:r>
            <a:r>
              <a:rPr lang="en-GB" dirty="0"/>
              <a:t> When Christ who is your life is revealed, then you also will be revealed with him in glory.</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a:t>Colossians 3:1-4</a:t>
            </a:r>
            <a:endParaRPr lang="en-GB" dirty="0"/>
          </a:p>
        </p:txBody>
      </p:sp>
    </p:spTree>
    <p:extLst>
      <p:ext uri="{BB962C8B-B14F-4D97-AF65-F5344CB8AC3E}">
        <p14:creationId xmlns:p14="http://schemas.microsoft.com/office/powerpoint/2010/main" val="1953452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BABFE-B7B1-F4DB-B59D-C61F85A0D20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66F828-31F2-0D13-77EE-4DB51A801B84}"/>
              </a:ext>
            </a:extLst>
          </p:cNvPr>
          <p:cNvSpPr>
            <a:spLocks noGrp="1"/>
          </p:cNvSpPr>
          <p:nvPr>
            <p:ph sz="quarter" idx="13"/>
          </p:nvPr>
        </p:nvSpPr>
        <p:spPr>
          <a:xfrm>
            <a:off x="1154113" y="354446"/>
            <a:ext cx="9661525" cy="6149109"/>
          </a:xfrm>
        </p:spPr>
        <p:txBody>
          <a:bodyPr>
            <a:noAutofit/>
          </a:bodyPr>
          <a:lstStyle/>
          <a:p>
            <a:r>
              <a:rPr lang="en-GB" dirty="0"/>
              <a:t>Choir Anthem</a:t>
            </a:r>
          </a:p>
        </p:txBody>
      </p:sp>
    </p:spTree>
    <p:extLst>
      <p:ext uri="{BB962C8B-B14F-4D97-AF65-F5344CB8AC3E}">
        <p14:creationId xmlns:p14="http://schemas.microsoft.com/office/powerpoint/2010/main" val="3109922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562131" cy="5500254"/>
          </a:xfrm>
        </p:spPr>
        <p:txBody>
          <a:bodyPr/>
          <a:lstStyle/>
          <a:p>
            <a:r>
              <a:rPr lang="en-GB" sz="2400" dirty="0">
                <a:solidFill>
                  <a:schemeClr val="tx1">
                    <a:lumMod val="85000"/>
                  </a:schemeClr>
                </a:solidFill>
              </a:rPr>
              <a:t>The Resurrection of Jesus</a:t>
            </a:r>
          </a:p>
          <a:p>
            <a:endParaRPr lang="en-GB" sz="2400" dirty="0">
              <a:solidFill>
                <a:schemeClr val="tx1">
                  <a:lumMod val="85000"/>
                </a:schemeClr>
              </a:solidFill>
            </a:endParaRPr>
          </a:p>
          <a:p>
            <a:r>
              <a:rPr lang="en-GB" sz="3600" baseline="30000" dirty="0"/>
              <a:t>1</a:t>
            </a:r>
            <a:r>
              <a:rPr lang="en-GB" sz="3600" dirty="0"/>
              <a:t> Early on the first day of the week, while it was still dark, Mary Magdalene came to the tomb and saw that the stone had been removed from the tomb. </a:t>
            </a:r>
            <a:r>
              <a:rPr lang="en-GB" sz="3600" baseline="30000" dirty="0"/>
              <a:t>2</a:t>
            </a:r>
            <a:r>
              <a:rPr lang="en-GB" sz="3600" dirty="0"/>
              <a:t> So she ran and went to Simon Peter and the other disciple, the one whom Jesus loved, and said to them, ‘They have taken the Lord out of the tomb, and we do not know where they have laid him.’ </a:t>
            </a:r>
            <a:r>
              <a:rPr lang="en-GB" sz="3600" baseline="30000" dirty="0"/>
              <a:t>3</a:t>
            </a:r>
            <a:r>
              <a:rPr lang="en-GB" sz="3600" dirty="0"/>
              <a:t> Then Peter and the other disciple set out and went towards the tomb. </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John 20:1-18</a:t>
            </a:r>
          </a:p>
        </p:txBody>
      </p:sp>
    </p:spTree>
    <p:extLst>
      <p:ext uri="{BB962C8B-B14F-4D97-AF65-F5344CB8AC3E}">
        <p14:creationId xmlns:p14="http://schemas.microsoft.com/office/powerpoint/2010/main" val="3549639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C1A4F72-B0ED-B006-7B42-BB3F47E5DF4C}"/>
              </a:ext>
            </a:extLst>
          </p:cNvPr>
          <p:cNvSpPr>
            <a:spLocks noGrp="1"/>
          </p:cNvSpPr>
          <p:nvPr>
            <p:ph sz="quarter" idx="13"/>
          </p:nvPr>
        </p:nvSpPr>
        <p:spPr/>
        <p:txBody>
          <a:bodyPr/>
          <a:lstStyle/>
          <a:p>
            <a:r>
              <a:rPr lang="en-GB" sz="3600" baseline="30000" dirty="0"/>
              <a:t>4</a:t>
            </a:r>
            <a:r>
              <a:rPr lang="en-GB" sz="3600" dirty="0"/>
              <a:t> The two were running together, but the other disciple outran Peter and reached the tomb first. </a:t>
            </a:r>
            <a:r>
              <a:rPr lang="en-GB" sz="3600" baseline="30000" dirty="0"/>
              <a:t>5</a:t>
            </a:r>
            <a:r>
              <a:rPr lang="en-GB" sz="3600" dirty="0"/>
              <a:t> He bent down to look in and saw the linen wrappings lying there, but he did not go in. </a:t>
            </a:r>
            <a:r>
              <a:rPr lang="en-GB" sz="3600" baseline="30000" dirty="0"/>
              <a:t>6</a:t>
            </a:r>
            <a:r>
              <a:rPr lang="en-GB" sz="3600" dirty="0"/>
              <a:t> Then Simon Peter came, following him, and went into the tomb. He saw the linen wrappings lying there, </a:t>
            </a:r>
            <a:r>
              <a:rPr lang="en-GB" sz="3600" baseline="30000" dirty="0"/>
              <a:t>7</a:t>
            </a:r>
            <a:r>
              <a:rPr lang="en-GB" sz="3600" dirty="0"/>
              <a:t> and the cloth that had been on Jesus’ head, not lying with the linen wrappings but rolled up in a place by itself. </a:t>
            </a:r>
            <a:r>
              <a:rPr lang="en-GB" sz="3600" baseline="30000" dirty="0"/>
              <a:t>8</a:t>
            </a:r>
            <a:r>
              <a:rPr lang="en-GB" sz="3600" dirty="0"/>
              <a:t> Then the other disciple, who reached the tomb first, also went in, and he saw and believed; </a:t>
            </a:r>
          </a:p>
        </p:txBody>
      </p:sp>
    </p:spTree>
    <p:extLst>
      <p:ext uri="{BB962C8B-B14F-4D97-AF65-F5344CB8AC3E}">
        <p14:creationId xmlns:p14="http://schemas.microsoft.com/office/powerpoint/2010/main" val="960477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E72F1-6ADB-11B4-0F56-30FDDD257FFE}"/>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284E846-C554-C86B-B5DF-62CCE9292FF5}"/>
              </a:ext>
            </a:extLst>
          </p:cNvPr>
          <p:cNvSpPr>
            <a:spLocks noGrp="1"/>
          </p:cNvSpPr>
          <p:nvPr>
            <p:ph sz="quarter" idx="13"/>
          </p:nvPr>
        </p:nvSpPr>
        <p:spPr/>
        <p:txBody>
          <a:bodyPr/>
          <a:lstStyle/>
          <a:p>
            <a:r>
              <a:rPr lang="en-GB" sz="4000" baseline="30000" dirty="0"/>
              <a:t>9</a:t>
            </a:r>
            <a:r>
              <a:rPr lang="en-GB" sz="4000" dirty="0"/>
              <a:t> for as yet they did not understand the scripture, that he must rise from the dead. </a:t>
            </a:r>
            <a:r>
              <a:rPr lang="en-GB" sz="4000" baseline="30000" dirty="0"/>
              <a:t>10</a:t>
            </a:r>
            <a:r>
              <a:rPr lang="en-GB" sz="4000" dirty="0"/>
              <a:t> Then the disciples returned to their homes.</a:t>
            </a:r>
          </a:p>
          <a:p>
            <a:endParaRPr lang="en-GB" dirty="0">
              <a:solidFill>
                <a:schemeClr val="tx1">
                  <a:lumMod val="85000"/>
                </a:schemeClr>
              </a:solidFill>
            </a:endParaRPr>
          </a:p>
          <a:p>
            <a:r>
              <a:rPr lang="en-GB" dirty="0">
                <a:solidFill>
                  <a:schemeClr val="tx1">
                    <a:lumMod val="85000"/>
                  </a:schemeClr>
                </a:solidFill>
              </a:rPr>
              <a:t>Jesus Appears to Mary Magdalene</a:t>
            </a:r>
          </a:p>
          <a:p>
            <a:endParaRPr lang="en-GB" sz="4000" dirty="0">
              <a:solidFill>
                <a:schemeClr val="tx1">
                  <a:lumMod val="85000"/>
                </a:schemeClr>
              </a:solidFill>
            </a:endParaRPr>
          </a:p>
          <a:p>
            <a:r>
              <a:rPr lang="en-GB" sz="4000" baseline="30000" dirty="0"/>
              <a:t>11</a:t>
            </a:r>
            <a:r>
              <a:rPr lang="en-GB" sz="4000" dirty="0"/>
              <a:t> But Mary stood weeping outside the tomb. As she wept, she bent over to look into the tomb;</a:t>
            </a:r>
          </a:p>
        </p:txBody>
      </p:sp>
    </p:spTree>
    <p:extLst>
      <p:ext uri="{BB962C8B-B14F-4D97-AF65-F5344CB8AC3E}">
        <p14:creationId xmlns:p14="http://schemas.microsoft.com/office/powerpoint/2010/main" val="3475440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13213-5EF0-F35D-F037-E0D980F38BA7}"/>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91C4AAD-4089-C77F-A2A2-301B5771DC5F}"/>
              </a:ext>
            </a:extLst>
          </p:cNvPr>
          <p:cNvSpPr>
            <a:spLocks noGrp="1"/>
          </p:cNvSpPr>
          <p:nvPr>
            <p:ph sz="quarter" idx="13"/>
          </p:nvPr>
        </p:nvSpPr>
        <p:spPr/>
        <p:txBody>
          <a:bodyPr/>
          <a:lstStyle/>
          <a:p>
            <a:r>
              <a:rPr lang="en-GB" sz="4000" baseline="30000" dirty="0"/>
              <a:t>12</a:t>
            </a:r>
            <a:r>
              <a:rPr lang="en-GB" sz="4000" dirty="0"/>
              <a:t> and she saw two angels in white, sitting where the body of Jesus had been lying, one at the head and the other at the feet. </a:t>
            </a:r>
            <a:r>
              <a:rPr lang="en-GB" sz="4000" baseline="30000" dirty="0"/>
              <a:t>13</a:t>
            </a:r>
            <a:r>
              <a:rPr lang="en-GB" sz="4000" dirty="0"/>
              <a:t> They said to her, ‘Woman, why are you weeping?’ She said to them, ‘They have taken away my Lord, and I do not know where they have laid him.’ </a:t>
            </a:r>
            <a:r>
              <a:rPr lang="en-GB" sz="4000" baseline="30000" dirty="0"/>
              <a:t>14</a:t>
            </a:r>
            <a:r>
              <a:rPr lang="en-GB" sz="4000" dirty="0"/>
              <a:t> When she had said this, she turned round and saw Jesus standing there, but she did not know that it was Jesus.</a:t>
            </a:r>
          </a:p>
        </p:txBody>
      </p:sp>
    </p:spTree>
    <p:extLst>
      <p:ext uri="{BB962C8B-B14F-4D97-AF65-F5344CB8AC3E}">
        <p14:creationId xmlns:p14="http://schemas.microsoft.com/office/powerpoint/2010/main" val="424244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DA1DB-72DA-E87A-536E-FBF0751AA476}"/>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3B43672-1153-E210-FFD2-FCA8C6A9327A}"/>
              </a:ext>
            </a:extLst>
          </p:cNvPr>
          <p:cNvSpPr>
            <a:spLocks noGrp="1"/>
          </p:cNvSpPr>
          <p:nvPr>
            <p:ph sz="quarter" idx="13"/>
          </p:nvPr>
        </p:nvSpPr>
        <p:spPr/>
        <p:txBody>
          <a:bodyPr/>
          <a:lstStyle/>
          <a:p>
            <a:r>
              <a:rPr lang="en-GB" sz="4000" baseline="30000" dirty="0"/>
              <a:t>15</a:t>
            </a:r>
            <a:r>
              <a:rPr lang="en-GB" sz="4000" dirty="0"/>
              <a:t> Jesus said to her, ‘Woman, why are you weeping? For whom are you looking?’ Supposing him to be the gardener, she said to him, ‘Sir, if you have carried him away, tell me where you have laid him, and I will take him away.’ </a:t>
            </a:r>
            <a:r>
              <a:rPr lang="en-GB" sz="4000" baseline="30000" dirty="0"/>
              <a:t>16</a:t>
            </a:r>
            <a:r>
              <a:rPr lang="en-GB" sz="4000" dirty="0"/>
              <a:t> Jesus said to her, ‘Mary!’ She turned and said to him in Hebrew, ‘</a:t>
            </a:r>
            <a:r>
              <a:rPr lang="en-GB" sz="4000" dirty="0" err="1"/>
              <a:t>Rabbouni</a:t>
            </a:r>
            <a:r>
              <a:rPr lang="en-GB" sz="4000" dirty="0"/>
              <a:t>!’ (which means Teacher). </a:t>
            </a:r>
          </a:p>
        </p:txBody>
      </p:sp>
    </p:spTree>
    <p:extLst>
      <p:ext uri="{BB962C8B-B14F-4D97-AF65-F5344CB8AC3E}">
        <p14:creationId xmlns:p14="http://schemas.microsoft.com/office/powerpoint/2010/main" val="11738775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C36EB-13AB-3256-5E47-33A9F7329A07}"/>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BD232C7-E9FE-5F31-DFB7-270C426136C7}"/>
              </a:ext>
            </a:extLst>
          </p:cNvPr>
          <p:cNvSpPr>
            <a:spLocks noGrp="1"/>
          </p:cNvSpPr>
          <p:nvPr>
            <p:ph sz="quarter" idx="13"/>
          </p:nvPr>
        </p:nvSpPr>
        <p:spPr/>
        <p:txBody>
          <a:bodyPr/>
          <a:lstStyle/>
          <a:p>
            <a:r>
              <a:rPr lang="en-GB" sz="4000" baseline="30000" dirty="0"/>
              <a:t>17</a:t>
            </a:r>
            <a:r>
              <a:rPr lang="en-GB" sz="4000" dirty="0"/>
              <a:t> Jesus said to her, ‘Do not hold on to me, because I have not yet ascended to the Father. But go to my brothers and say to them, “I am ascending to my Father and your Father, to my God and your God.”’ </a:t>
            </a:r>
            <a:r>
              <a:rPr lang="en-GB" sz="4000" baseline="30000" dirty="0"/>
              <a:t>18</a:t>
            </a:r>
            <a:r>
              <a:rPr lang="en-GB" sz="4000" dirty="0"/>
              <a:t> Mary Magdalene went and announced to the disciples, ‘I have seen the Lord’; and she told them that he had said these things to her.</a:t>
            </a:r>
          </a:p>
        </p:txBody>
      </p:sp>
    </p:spTree>
    <p:extLst>
      <p:ext uri="{BB962C8B-B14F-4D97-AF65-F5344CB8AC3E}">
        <p14:creationId xmlns:p14="http://schemas.microsoft.com/office/powerpoint/2010/main" val="2977546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spcBef>
                <a:spcPts val="0"/>
              </a:spcBef>
            </a:pPr>
            <a:r>
              <a:rPr lang="en-GB" sz="3600" baseline="30000" dirty="0"/>
              <a:t>1</a:t>
            </a:r>
            <a:r>
              <a:rPr lang="en-GB" sz="3600" dirty="0"/>
              <a:t> The day of resurrection!</a:t>
            </a:r>
          </a:p>
          <a:p>
            <a:pPr>
              <a:spcBef>
                <a:spcPts val="0"/>
              </a:spcBef>
            </a:pPr>
            <a:r>
              <a:rPr lang="en-GB" sz="3600" dirty="0"/>
              <a:t>Earth, tell it out abroad;</a:t>
            </a:r>
          </a:p>
          <a:p>
            <a:pPr>
              <a:spcBef>
                <a:spcPts val="0"/>
              </a:spcBef>
            </a:pPr>
            <a:r>
              <a:rPr lang="en-GB" sz="3600" dirty="0"/>
              <a:t>the </a:t>
            </a:r>
            <a:r>
              <a:rPr lang="en-GB" sz="3600" dirty="0" err="1"/>
              <a:t>passover</a:t>
            </a:r>
            <a:r>
              <a:rPr lang="en-GB" sz="3600" dirty="0"/>
              <a:t> of gladness,</a:t>
            </a:r>
          </a:p>
          <a:p>
            <a:pPr>
              <a:spcBef>
                <a:spcPts val="0"/>
              </a:spcBef>
            </a:pPr>
            <a:r>
              <a:rPr lang="en-GB" sz="3600" dirty="0"/>
              <a:t>the </a:t>
            </a:r>
            <a:r>
              <a:rPr lang="en-GB" sz="3600" dirty="0" err="1"/>
              <a:t>passover</a:t>
            </a:r>
            <a:r>
              <a:rPr lang="en-GB" sz="3600" dirty="0"/>
              <a:t> of God.</a:t>
            </a:r>
          </a:p>
          <a:p>
            <a:pPr>
              <a:spcBef>
                <a:spcPts val="0"/>
              </a:spcBef>
            </a:pPr>
            <a:r>
              <a:rPr lang="en-GB" sz="3600" dirty="0"/>
              <a:t>From death to life eternal,</a:t>
            </a:r>
          </a:p>
          <a:p>
            <a:pPr>
              <a:spcBef>
                <a:spcPts val="0"/>
              </a:spcBef>
            </a:pPr>
            <a:r>
              <a:rPr lang="en-GB" sz="3600" dirty="0"/>
              <a:t>from earth unto the sky,</a:t>
            </a:r>
          </a:p>
          <a:p>
            <a:pPr>
              <a:spcBef>
                <a:spcPts val="0"/>
              </a:spcBef>
            </a:pPr>
            <a:r>
              <a:rPr lang="en-GB" sz="3600" dirty="0"/>
              <a:t>our Christ hath brought us over,</a:t>
            </a:r>
          </a:p>
          <a:p>
            <a:pPr>
              <a:spcBef>
                <a:spcPts val="0"/>
              </a:spcBef>
            </a:pPr>
            <a:r>
              <a:rPr lang="en-GB" sz="3600" dirty="0"/>
              <a:t>with hymns of victory.</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246 The day of </a:t>
            </a:r>
            <a:r>
              <a:rPr lang="en-GB" dirty="0" err="1"/>
              <a:t>ressurection</a:t>
            </a:r>
            <a:endParaRPr lang="en-GB" dirty="0"/>
          </a:p>
        </p:txBody>
      </p:sp>
    </p:spTree>
    <p:extLst>
      <p:ext uri="{BB962C8B-B14F-4D97-AF65-F5344CB8AC3E}">
        <p14:creationId xmlns:p14="http://schemas.microsoft.com/office/powerpoint/2010/main" val="1245932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p:txBody>
          <a:bodyPr/>
          <a:lstStyle/>
          <a:p>
            <a:pPr>
              <a:spcBef>
                <a:spcPts val="0"/>
              </a:spcBef>
            </a:pPr>
            <a:r>
              <a:rPr lang="en-GB" sz="4000" baseline="30000" dirty="0"/>
              <a:t>2</a:t>
            </a:r>
            <a:r>
              <a:rPr lang="en-GB" sz="4000" dirty="0"/>
              <a:t> Our hearts be pure from evil,</a:t>
            </a:r>
          </a:p>
          <a:p>
            <a:pPr>
              <a:spcBef>
                <a:spcPts val="0"/>
              </a:spcBef>
            </a:pPr>
            <a:r>
              <a:rPr lang="en-GB" sz="4000" dirty="0"/>
              <a:t>that we may see aright</a:t>
            </a:r>
          </a:p>
          <a:p>
            <a:pPr>
              <a:spcBef>
                <a:spcPts val="0"/>
              </a:spcBef>
            </a:pPr>
            <a:r>
              <a:rPr lang="en-GB" sz="4000" dirty="0"/>
              <a:t>the Lord in rays eternal</a:t>
            </a:r>
          </a:p>
          <a:p>
            <a:pPr>
              <a:spcBef>
                <a:spcPts val="0"/>
              </a:spcBef>
            </a:pPr>
            <a:r>
              <a:rPr lang="en-GB" sz="4000" dirty="0"/>
              <a:t>of resurrection light;</a:t>
            </a:r>
          </a:p>
          <a:p>
            <a:pPr>
              <a:spcBef>
                <a:spcPts val="0"/>
              </a:spcBef>
            </a:pPr>
            <a:r>
              <a:rPr lang="en-GB" sz="4000" dirty="0"/>
              <a:t>and listening to his accents,</a:t>
            </a:r>
          </a:p>
          <a:p>
            <a:pPr>
              <a:spcBef>
                <a:spcPts val="0"/>
              </a:spcBef>
            </a:pPr>
            <a:r>
              <a:rPr lang="en-GB" sz="4000" dirty="0"/>
              <a:t>may hear, so calm and plain,</a:t>
            </a:r>
          </a:p>
          <a:p>
            <a:pPr>
              <a:spcBef>
                <a:spcPts val="0"/>
              </a:spcBef>
            </a:pPr>
            <a:r>
              <a:rPr lang="en-GB" sz="4000" dirty="0"/>
              <a:t>his own "All hail!" and, hearing,</a:t>
            </a:r>
          </a:p>
          <a:p>
            <a:pPr>
              <a:spcBef>
                <a:spcPts val="0"/>
              </a:spcBef>
            </a:pPr>
            <a:r>
              <a:rPr lang="en-GB" sz="4000" dirty="0"/>
              <a:t>may raise the victor strain.</a:t>
            </a:r>
          </a:p>
        </p:txBody>
      </p:sp>
    </p:spTree>
    <p:extLst>
      <p:ext uri="{BB962C8B-B14F-4D97-AF65-F5344CB8AC3E}">
        <p14:creationId xmlns:p14="http://schemas.microsoft.com/office/powerpoint/2010/main" val="787486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363" y="117475"/>
            <a:ext cx="10730079" cy="6623050"/>
          </a:xfrm>
        </p:spPr>
        <p:txBody>
          <a:bodyPr/>
          <a:lstStyle/>
          <a:p>
            <a:pPr>
              <a:spcBef>
                <a:spcPts val="0"/>
              </a:spcBef>
            </a:pPr>
            <a:r>
              <a:rPr lang="en-GB" sz="4400" baseline="30000" dirty="0"/>
              <a:t>3</a:t>
            </a:r>
            <a:r>
              <a:rPr lang="en-GB" sz="4400" dirty="0"/>
              <a:t> Now let the heavens be joyful!</a:t>
            </a:r>
          </a:p>
          <a:p>
            <a:pPr>
              <a:spcBef>
                <a:spcPts val="0"/>
              </a:spcBef>
            </a:pPr>
            <a:r>
              <a:rPr lang="en-GB" sz="4400" dirty="0"/>
              <a:t>Let earth the song begin!</a:t>
            </a:r>
          </a:p>
          <a:p>
            <a:pPr>
              <a:spcBef>
                <a:spcPts val="0"/>
              </a:spcBef>
            </a:pPr>
            <a:r>
              <a:rPr lang="en-GB" sz="4400" dirty="0"/>
              <a:t>Let the round world keep triumph,</a:t>
            </a:r>
          </a:p>
          <a:p>
            <a:pPr>
              <a:spcBef>
                <a:spcPts val="0"/>
              </a:spcBef>
            </a:pPr>
            <a:r>
              <a:rPr lang="en-GB" sz="4400" dirty="0"/>
              <a:t>and all that is therein!</a:t>
            </a:r>
          </a:p>
          <a:p>
            <a:pPr>
              <a:spcBef>
                <a:spcPts val="0"/>
              </a:spcBef>
            </a:pPr>
            <a:r>
              <a:rPr lang="en-GB" sz="4400" dirty="0"/>
              <a:t>Let all things seen and unseen</a:t>
            </a:r>
          </a:p>
          <a:p>
            <a:pPr>
              <a:spcBef>
                <a:spcPts val="0"/>
              </a:spcBef>
            </a:pPr>
            <a:r>
              <a:rPr lang="en-GB" sz="4400" dirty="0"/>
              <a:t>their notes in gladness blend,</a:t>
            </a:r>
          </a:p>
          <a:p>
            <a:pPr>
              <a:spcBef>
                <a:spcPts val="0"/>
              </a:spcBef>
            </a:pPr>
            <a:r>
              <a:rPr lang="en-GB" sz="4400" dirty="0"/>
              <a:t>for Christ the Lord hath risen,</a:t>
            </a:r>
          </a:p>
          <a:p>
            <a:pPr>
              <a:spcBef>
                <a:spcPts val="0"/>
              </a:spcBef>
            </a:pPr>
            <a:r>
              <a:rPr lang="en-GB" sz="4400" dirty="0"/>
              <a:t>our joy that hath no end.</a:t>
            </a:r>
          </a:p>
        </p:txBody>
      </p:sp>
    </p:spTree>
    <p:extLst>
      <p:ext uri="{BB962C8B-B14F-4D97-AF65-F5344CB8AC3E}">
        <p14:creationId xmlns:p14="http://schemas.microsoft.com/office/powerpoint/2010/main" val="1050773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DEA31-FC82-C3ED-BE0D-365DC3582B3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2E00211-7E88-FD09-A999-C979E2FE0362}"/>
              </a:ext>
            </a:extLst>
          </p:cNvPr>
          <p:cNvSpPr>
            <a:spLocks noGrp="1"/>
          </p:cNvSpPr>
          <p:nvPr>
            <p:ph sz="quarter" idx="13"/>
          </p:nvPr>
        </p:nvSpPr>
        <p:spPr>
          <a:xfrm>
            <a:off x="1154113" y="354446"/>
            <a:ext cx="9661525" cy="6149109"/>
          </a:xfrm>
        </p:spPr>
        <p:txBody>
          <a:bodyPr>
            <a:noAutofit/>
          </a:bodyPr>
          <a:lstStyle/>
          <a:p>
            <a:r>
              <a:rPr lang="en-GB" dirty="0"/>
              <a:t>Sermon</a:t>
            </a:r>
          </a:p>
          <a:p>
            <a:endParaRPr lang="en-GB" dirty="0"/>
          </a:p>
          <a:p>
            <a:r>
              <a:rPr lang="en-GB" dirty="0"/>
              <a:t>Prayers of Thanksgiving and Intercession</a:t>
            </a:r>
          </a:p>
          <a:p>
            <a:r>
              <a:rPr lang="en-GB" dirty="0"/>
              <a:t>Blessing the Offering </a:t>
            </a:r>
          </a:p>
          <a:p>
            <a:r>
              <a:rPr lang="en-GB" dirty="0"/>
              <a:t>The Lord’s Prayer</a:t>
            </a:r>
          </a:p>
        </p:txBody>
      </p:sp>
    </p:spTree>
    <p:extLst>
      <p:ext uri="{BB962C8B-B14F-4D97-AF65-F5344CB8AC3E}">
        <p14:creationId xmlns:p14="http://schemas.microsoft.com/office/powerpoint/2010/main" val="4816617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a:xfrm>
            <a:off x="136634" y="1034473"/>
            <a:ext cx="11929242" cy="5500254"/>
          </a:xfrm>
        </p:spPr>
        <p:txBody>
          <a:bodyPr/>
          <a:lstStyle/>
          <a:p>
            <a:pPr>
              <a:lnSpc>
                <a:spcPts val="6200"/>
              </a:lnSpc>
            </a:pPr>
            <a:r>
              <a:rPr lang="en-GB" sz="4000" baseline="30000" dirty="0"/>
              <a:t>1</a:t>
            </a:r>
            <a:r>
              <a:rPr lang="en-GB" sz="4000" dirty="0"/>
              <a:t> Thine be the glory, risen, conquering Son;</a:t>
            </a:r>
          </a:p>
          <a:p>
            <a:pPr>
              <a:lnSpc>
                <a:spcPts val="6200"/>
              </a:lnSpc>
            </a:pPr>
            <a:r>
              <a:rPr lang="en-GB" sz="4000" dirty="0"/>
              <a:t>endless is the victory, thou o'er death hast won;</a:t>
            </a:r>
          </a:p>
          <a:p>
            <a:pPr>
              <a:lnSpc>
                <a:spcPts val="6200"/>
              </a:lnSpc>
            </a:pPr>
            <a:r>
              <a:rPr lang="en-GB" sz="4000" dirty="0"/>
              <a:t>angels in bright raiment rolled the stone away,</a:t>
            </a:r>
          </a:p>
          <a:p>
            <a:pPr>
              <a:lnSpc>
                <a:spcPts val="6200"/>
              </a:lnSpc>
            </a:pPr>
            <a:r>
              <a:rPr lang="en-GB" sz="4000" dirty="0"/>
              <a:t>kept the folded grave clothes </a:t>
            </a:r>
          </a:p>
          <a:p>
            <a:pPr>
              <a:lnSpc>
                <a:spcPts val="6200"/>
              </a:lnSpc>
            </a:pPr>
            <a:r>
              <a:rPr lang="en-GB" sz="4000" dirty="0"/>
              <a:t>	where thy body lay.</a:t>
            </a:r>
          </a:p>
          <a:p>
            <a:pPr>
              <a:lnSpc>
                <a:spcPts val="6200"/>
              </a:lnSpc>
            </a:pPr>
            <a:r>
              <a:rPr lang="en-GB" sz="4000" dirty="0"/>
              <a:t>Thine be the glory, risen conquering Son,</a:t>
            </a:r>
          </a:p>
          <a:p>
            <a:pPr>
              <a:lnSpc>
                <a:spcPts val="6200"/>
              </a:lnSpc>
            </a:pPr>
            <a:r>
              <a:rPr lang="en-GB" sz="4000" dirty="0"/>
              <a:t>Endless is the victory, thou o'er death hast won.</a:t>
            </a:r>
          </a:p>
        </p:txBody>
      </p:sp>
      <p:sp>
        <p:nvSpPr>
          <p:cNvPr id="5" name="Text Placeholder 4">
            <a:extLst>
              <a:ext uri="{FF2B5EF4-FFF2-40B4-BE49-F238E27FC236}">
                <a16:creationId xmlns:a16="http://schemas.microsoft.com/office/drawing/2014/main" id="{3E870142-74E9-4C54-9650-934A315F877C}"/>
              </a:ext>
            </a:extLst>
          </p:cNvPr>
          <p:cNvSpPr>
            <a:spLocks noGrp="1"/>
          </p:cNvSpPr>
          <p:nvPr>
            <p:ph type="body" sz="quarter" idx="14"/>
          </p:nvPr>
        </p:nvSpPr>
        <p:spPr/>
        <p:txBody>
          <a:bodyPr/>
          <a:lstStyle/>
          <a:p>
            <a:r>
              <a:rPr lang="en-GB" dirty="0"/>
              <a:t>Thine be the Glory</a:t>
            </a:r>
            <a:endParaRPr lang="en-US" dirty="0"/>
          </a:p>
        </p:txBody>
      </p:sp>
    </p:spTree>
    <p:extLst>
      <p:ext uri="{BB962C8B-B14F-4D97-AF65-F5344CB8AC3E}">
        <p14:creationId xmlns:p14="http://schemas.microsoft.com/office/powerpoint/2010/main" val="32902235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FD52802-AB70-56DD-5604-A3144032449A}"/>
              </a:ext>
            </a:extLst>
          </p:cNvPr>
          <p:cNvSpPr>
            <a:spLocks noGrp="1"/>
          </p:cNvSpPr>
          <p:nvPr>
            <p:ph sz="quarter" idx="13"/>
          </p:nvPr>
        </p:nvSpPr>
        <p:spPr>
          <a:xfrm>
            <a:off x="354330" y="102870"/>
            <a:ext cx="11764098" cy="6431857"/>
          </a:xfrm>
        </p:spPr>
        <p:txBody>
          <a:bodyPr/>
          <a:lstStyle/>
          <a:p>
            <a:pPr>
              <a:lnSpc>
                <a:spcPts val="6500"/>
              </a:lnSpc>
            </a:pPr>
            <a:r>
              <a:rPr lang="en-GB" sz="4000" baseline="30000" dirty="0"/>
              <a:t>2</a:t>
            </a:r>
            <a:r>
              <a:rPr lang="en-GB" sz="4000" dirty="0"/>
              <a:t> Lo! Jesus meets us, risen from the tomb;</a:t>
            </a:r>
          </a:p>
          <a:p>
            <a:pPr>
              <a:lnSpc>
                <a:spcPts val="6500"/>
              </a:lnSpc>
            </a:pPr>
            <a:r>
              <a:rPr lang="en-GB" sz="4000" dirty="0"/>
              <a:t>Lovingly he greets us, scatters fear and gloom;</a:t>
            </a:r>
          </a:p>
          <a:p>
            <a:pPr>
              <a:lnSpc>
                <a:spcPts val="6500"/>
              </a:lnSpc>
            </a:pPr>
            <a:r>
              <a:rPr lang="en-GB" sz="4000" dirty="0"/>
              <a:t>let the Church with gladness, </a:t>
            </a:r>
          </a:p>
          <a:p>
            <a:pPr>
              <a:lnSpc>
                <a:spcPts val="6500"/>
              </a:lnSpc>
            </a:pPr>
            <a:r>
              <a:rPr lang="en-GB" sz="4000" dirty="0"/>
              <a:t>	hymns of triumph sing;</a:t>
            </a:r>
          </a:p>
          <a:p>
            <a:pPr>
              <a:lnSpc>
                <a:spcPts val="6500"/>
              </a:lnSpc>
            </a:pPr>
            <a:r>
              <a:rPr lang="en-GB" sz="4000" dirty="0"/>
              <a:t>for her Lord now </a:t>
            </a:r>
            <a:r>
              <a:rPr lang="en-GB" sz="4000" dirty="0" err="1"/>
              <a:t>liveth</a:t>
            </a:r>
            <a:r>
              <a:rPr lang="en-GB" sz="4000" dirty="0"/>
              <a:t>, death hath lost its sting.</a:t>
            </a:r>
          </a:p>
          <a:p>
            <a:pPr>
              <a:lnSpc>
                <a:spcPts val="6500"/>
              </a:lnSpc>
            </a:pPr>
            <a:r>
              <a:rPr lang="en-GB" sz="4000" dirty="0"/>
              <a:t>Thine be the glory, risen conquering Son,</a:t>
            </a:r>
          </a:p>
          <a:p>
            <a:pPr>
              <a:lnSpc>
                <a:spcPts val="6500"/>
              </a:lnSpc>
            </a:pPr>
            <a:r>
              <a:rPr lang="en-GB" sz="4000" dirty="0"/>
              <a:t>Endless is the victory, thou o'er death hast won.</a:t>
            </a:r>
          </a:p>
        </p:txBody>
      </p:sp>
    </p:spTree>
    <p:extLst>
      <p:ext uri="{BB962C8B-B14F-4D97-AF65-F5344CB8AC3E}">
        <p14:creationId xmlns:p14="http://schemas.microsoft.com/office/powerpoint/2010/main" val="33458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FD52802-AB70-56DD-5604-A3144032449A}"/>
              </a:ext>
            </a:extLst>
          </p:cNvPr>
          <p:cNvSpPr>
            <a:spLocks noGrp="1"/>
          </p:cNvSpPr>
          <p:nvPr>
            <p:ph sz="quarter" idx="13"/>
          </p:nvPr>
        </p:nvSpPr>
        <p:spPr>
          <a:xfrm>
            <a:off x="262760" y="102870"/>
            <a:ext cx="11782096" cy="6431857"/>
          </a:xfrm>
        </p:spPr>
        <p:txBody>
          <a:bodyPr/>
          <a:lstStyle/>
          <a:p>
            <a:pPr lvl="0">
              <a:lnSpc>
                <a:spcPts val="6500"/>
              </a:lnSpc>
            </a:pPr>
            <a:r>
              <a:rPr lang="en-GB" sz="4000" b="1" baseline="30000" dirty="0">
                <a:solidFill>
                  <a:srgbClr val="FFFF00"/>
                </a:solidFill>
                <a:effectLst>
                  <a:outerShdw blurRad="38100" dist="38100" dir="2700000" algn="tl">
                    <a:srgbClr val="000000">
                      <a:alpha val="43137"/>
                    </a:srgbClr>
                  </a:outerShdw>
                </a:effectLst>
              </a:rPr>
              <a:t>3</a:t>
            </a:r>
            <a:r>
              <a:rPr lang="en-GB" sz="4000" b="1" dirty="0">
                <a:solidFill>
                  <a:srgbClr val="FFFF00"/>
                </a:solidFill>
                <a:effectLst>
                  <a:outerShdw blurRad="38100" dist="38100" dir="2700000" algn="tl">
                    <a:srgbClr val="000000">
                      <a:alpha val="43137"/>
                    </a:srgbClr>
                  </a:outerShdw>
                </a:effectLst>
              </a:rPr>
              <a:t> </a:t>
            </a:r>
            <a:r>
              <a:rPr lang="en-GB" sz="3800" b="1" dirty="0">
                <a:solidFill>
                  <a:srgbClr val="FFFF00"/>
                </a:solidFill>
                <a:effectLst>
                  <a:outerShdw blurRad="38100" dist="38100" dir="2700000" algn="tl">
                    <a:srgbClr val="000000">
                      <a:alpha val="43137"/>
                    </a:srgbClr>
                  </a:outerShdw>
                </a:effectLst>
              </a:rPr>
              <a:t>No more we doubt thee, glorious Prince of life;</a:t>
            </a:r>
          </a:p>
          <a:p>
            <a:pPr lvl="0">
              <a:lnSpc>
                <a:spcPts val="6500"/>
              </a:lnSpc>
            </a:pPr>
            <a:r>
              <a:rPr lang="en-GB" sz="3800" b="1" dirty="0">
                <a:solidFill>
                  <a:srgbClr val="FFFF00"/>
                </a:solidFill>
                <a:effectLst>
                  <a:outerShdw blurRad="38100" dist="38100" dir="2700000" algn="tl">
                    <a:srgbClr val="000000">
                      <a:alpha val="43137"/>
                    </a:srgbClr>
                  </a:outerShdw>
                </a:effectLst>
              </a:rPr>
              <a:t>life is naught without thee; aid us in our strife;</a:t>
            </a:r>
          </a:p>
          <a:p>
            <a:pPr lvl="0">
              <a:lnSpc>
                <a:spcPts val="6500"/>
              </a:lnSpc>
            </a:pPr>
            <a:r>
              <a:rPr lang="en-GB" sz="3800" b="1" dirty="0">
                <a:solidFill>
                  <a:srgbClr val="FFFF00"/>
                </a:solidFill>
                <a:effectLst>
                  <a:outerShdw blurRad="38100" dist="38100" dir="2700000" algn="tl">
                    <a:srgbClr val="000000">
                      <a:alpha val="43137"/>
                    </a:srgbClr>
                  </a:outerShdw>
                </a:effectLst>
              </a:rPr>
              <a:t>make us more than conquerors, through thy deathless love:</a:t>
            </a:r>
          </a:p>
          <a:p>
            <a:pPr lvl="0">
              <a:lnSpc>
                <a:spcPts val="6500"/>
              </a:lnSpc>
            </a:pPr>
            <a:r>
              <a:rPr lang="en-GB" sz="3800" b="1" dirty="0">
                <a:solidFill>
                  <a:srgbClr val="FFFF00"/>
                </a:solidFill>
                <a:effectLst>
                  <a:outerShdw blurRad="38100" dist="38100" dir="2700000" algn="tl">
                    <a:srgbClr val="000000">
                      <a:alpha val="43137"/>
                    </a:srgbClr>
                  </a:outerShdw>
                </a:effectLst>
              </a:rPr>
              <a:t>bring us safe through Jordan to thy home above. </a:t>
            </a:r>
          </a:p>
          <a:p>
            <a:pPr lvl="0">
              <a:lnSpc>
                <a:spcPts val="6500"/>
              </a:lnSpc>
            </a:pPr>
            <a:r>
              <a:rPr kumimoji="0" lang="en-GB" sz="3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entury Gothic" panose="020B0502020202020204"/>
                <a:ea typeface="+mn-ea"/>
                <a:cs typeface="+mn-cs"/>
              </a:rPr>
              <a:t>Thine be the glory, risen conquering Son,</a:t>
            </a:r>
          </a:p>
          <a:p>
            <a:pPr marL="0" marR="0" lvl="0" indent="0" algn="l" defTabSz="457200" rtl="0" eaLnBrk="1" fontAlgn="auto" latinLnBrk="0" hangingPunct="1">
              <a:lnSpc>
                <a:spcPts val="6500"/>
              </a:lnSpc>
              <a:spcBef>
                <a:spcPts val="0"/>
              </a:spcBef>
              <a:spcAft>
                <a:spcPts val="0"/>
              </a:spcAft>
              <a:buClrTx/>
              <a:buSzTx/>
              <a:buFontTx/>
              <a:buNone/>
              <a:tabLst/>
              <a:defRPr/>
            </a:pPr>
            <a:r>
              <a:rPr kumimoji="0" lang="en-GB" sz="3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entury Gothic" panose="020B0502020202020204"/>
                <a:ea typeface="+mn-ea"/>
                <a:cs typeface="+mn-cs"/>
              </a:rPr>
              <a:t>Endless is the victory, thou o'er death hast won.</a:t>
            </a:r>
            <a:endParaRPr lang="en-GB" sz="3800" dirty="0"/>
          </a:p>
        </p:txBody>
      </p:sp>
    </p:spTree>
    <p:extLst>
      <p:ext uri="{BB962C8B-B14F-4D97-AF65-F5344CB8AC3E}">
        <p14:creationId xmlns:p14="http://schemas.microsoft.com/office/powerpoint/2010/main" val="3300423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1425-CDE6-95BD-528E-27C02F4003D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F91538-3CAF-BB77-F5D4-5354CD48CAC3}"/>
              </a:ext>
            </a:extLst>
          </p:cNvPr>
          <p:cNvSpPr>
            <a:spLocks noGrp="1"/>
          </p:cNvSpPr>
          <p:nvPr>
            <p:ph sz="quarter" idx="13"/>
          </p:nvPr>
        </p:nvSpPr>
        <p:spPr>
          <a:xfrm>
            <a:off x="1154113" y="354446"/>
            <a:ext cx="9661525" cy="6149109"/>
          </a:xfrm>
        </p:spPr>
        <p:txBody>
          <a:bodyPr>
            <a:noAutofit/>
          </a:bodyPr>
          <a:lstStyle/>
          <a:p>
            <a:r>
              <a:rPr lang="en-GB" dirty="0"/>
              <a:t>Sacrament of Holy Communion</a:t>
            </a:r>
          </a:p>
        </p:txBody>
      </p:sp>
    </p:spTree>
    <p:extLst>
      <p:ext uri="{BB962C8B-B14F-4D97-AF65-F5344CB8AC3E}">
        <p14:creationId xmlns:p14="http://schemas.microsoft.com/office/powerpoint/2010/main" val="3790226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9827491" cy="5500254"/>
          </a:xfrm>
        </p:spPr>
        <p:txBody>
          <a:bodyPr/>
          <a:lstStyle/>
          <a:p>
            <a:r>
              <a:rPr lang="en-GB" sz="4800" baseline="30000" dirty="0"/>
              <a:t>1</a:t>
            </a:r>
            <a:r>
              <a:rPr lang="en-GB" sz="4800" dirty="0"/>
              <a:t> This joyful Eastertide,</a:t>
            </a:r>
          </a:p>
          <a:p>
            <a:r>
              <a:rPr lang="en-GB" sz="4800" dirty="0"/>
              <a:t>away with sin and sorrow!</a:t>
            </a:r>
          </a:p>
          <a:p>
            <a:r>
              <a:rPr lang="en-GB" sz="4800" dirty="0"/>
              <a:t>My Love, the Crucified,</a:t>
            </a:r>
          </a:p>
          <a:p>
            <a:r>
              <a:rPr lang="en-GB" sz="4800" dirty="0"/>
              <a:t>has sprung to life this morrow:</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868363" y="138113"/>
            <a:ext cx="9826625" cy="803275"/>
          </a:xfrm>
        </p:spPr>
        <p:txBody>
          <a:bodyPr/>
          <a:lstStyle/>
          <a:p>
            <a:r>
              <a:rPr lang="en-GB" dirty="0"/>
              <a:t>Hymn 248 This joyful Eastertide</a:t>
            </a:r>
          </a:p>
        </p:txBody>
      </p:sp>
    </p:spTree>
    <p:extLst>
      <p:ext uri="{BB962C8B-B14F-4D97-AF65-F5344CB8AC3E}">
        <p14:creationId xmlns:p14="http://schemas.microsoft.com/office/powerpoint/2010/main" val="12218511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p:txBody>
          <a:bodyPr/>
          <a:lstStyle/>
          <a:p>
            <a:r>
              <a:rPr lang="en-GB" sz="2800" dirty="0">
                <a:solidFill>
                  <a:schemeClr val="tx1">
                    <a:lumMod val="85000"/>
                  </a:schemeClr>
                </a:solidFill>
              </a:rPr>
              <a:t>Refrain:</a:t>
            </a:r>
          </a:p>
          <a:p>
            <a:endParaRPr lang="en-GB" sz="4000" dirty="0">
              <a:solidFill>
                <a:schemeClr val="tx1">
                  <a:lumMod val="85000"/>
                </a:schemeClr>
              </a:solidFill>
            </a:endParaRPr>
          </a:p>
          <a:p>
            <a:r>
              <a:rPr lang="en-GB" sz="4000" dirty="0"/>
              <a:t>Had Christ, who once was slain,</a:t>
            </a:r>
          </a:p>
          <a:p>
            <a:r>
              <a:rPr lang="en-GB" sz="4000" dirty="0"/>
              <a:t>not burst His three-day prison,</a:t>
            </a:r>
          </a:p>
          <a:p>
            <a:r>
              <a:rPr lang="en-GB" sz="4000" dirty="0"/>
              <a:t>our faith had been in vain;</a:t>
            </a:r>
          </a:p>
          <a:p>
            <a:r>
              <a:rPr lang="en-GB" sz="4000" dirty="0"/>
              <a:t>but now has Christ arisen,</a:t>
            </a:r>
          </a:p>
          <a:p>
            <a:r>
              <a:rPr lang="en-GB" sz="4000" dirty="0"/>
              <a:t>arisen, arisen;</a:t>
            </a:r>
          </a:p>
          <a:p>
            <a:r>
              <a:rPr lang="en-GB" sz="4000" dirty="0"/>
              <a:t>but now has Christ arisen!</a:t>
            </a:r>
          </a:p>
        </p:txBody>
      </p:sp>
    </p:spTree>
    <p:extLst>
      <p:ext uri="{BB962C8B-B14F-4D97-AF65-F5344CB8AC3E}">
        <p14:creationId xmlns:p14="http://schemas.microsoft.com/office/powerpoint/2010/main" val="3505014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363" y="117475"/>
            <a:ext cx="10730079" cy="6623050"/>
          </a:xfrm>
        </p:spPr>
        <p:txBody>
          <a:bodyPr/>
          <a:lstStyle/>
          <a:p>
            <a:r>
              <a:rPr lang="en-GB" sz="4800" baseline="30000" dirty="0"/>
              <a:t>2</a:t>
            </a:r>
            <a:r>
              <a:rPr lang="en-GB" sz="4800" dirty="0"/>
              <a:t> Death’s flood has lost its chill</a:t>
            </a:r>
          </a:p>
          <a:p>
            <a:r>
              <a:rPr lang="en-GB" sz="4800" dirty="0"/>
              <a:t>since Jesus crossed the river;</a:t>
            </a:r>
          </a:p>
          <a:p>
            <a:r>
              <a:rPr lang="en-GB" sz="4800" dirty="0"/>
              <a:t>Lover of souls, from ill</a:t>
            </a:r>
          </a:p>
          <a:p>
            <a:r>
              <a:rPr lang="en-GB" sz="4800" dirty="0"/>
              <a:t>my passing soul deliver:</a:t>
            </a:r>
          </a:p>
        </p:txBody>
      </p:sp>
    </p:spTree>
    <p:extLst>
      <p:ext uri="{BB962C8B-B14F-4D97-AF65-F5344CB8AC3E}">
        <p14:creationId xmlns:p14="http://schemas.microsoft.com/office/powerpoint/2010/main" val="27210377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E6245-479E-1C19-3A7A-99B30D828B43}"/>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C0ACDBB-8ABC-9F6D-4B0F-308FE5CC0652}"/>
              </a:ext>
            </a:extLst>
          </p:cNvPr>
          <p:cNvSpPr>
            <a:spLocks noGrp="1"/>
          </p:cNvSpPr>
          <p:nvPr>
            <p:ph sz="quarter" idx="13"/>
          </p:nvPr>
        </p:nvSpPr>
        <p:spPr/>
        <p:txBody>
          <a:bodyPr/>
          <a:lstStyle/>
          <a:p>
            <a:r>
              <a:rPr lang="en-GB" sz="2800" dirty="0">
                <a:solidFill>
                  <a:schemeClr val="tx1">
                    <a:lumMod val="85000"/>
                  </a:schemeClr>
                </a:solidFill>
              </a:rPr>
              <a:t>Refrain:</a:t>
            </a:r>
          </a:p>
          <a:p>
            <a:endParaRPr lang="en-GB" sz="4000" dirty="0">
              <a:solidFill>
                <a:schemeClr val="tx1">
                  <a:lumMod val="85000"/>
                </a:schemeClr>
              </a:solidFill>
            </a:endParaRPr>
          </a:p>
          <a:p>
            <a:r>
              <a:rPr lang="en-GB" sz="4000" dirty="0"/>
              <a:t>Had Christ, who once was slain,</a:t>
            </a:r>
          </a:p>
          <a:p>
            <a:r>
              <a:rPr lang="en-GB" sz="4000" dirty="0"/>
              <a:t>not burst His three-day prison,</a:t>
            </a:r>
          </a:p>
          <a:p>
            <a:r>
              <a:rPr lang="en-GB" sz="4000" dirty="0"/>
              <a:t>our faith had been in vain;</a:t>
            </a:r>
          </a:p>
          <a:p>
            <a:r>
              <a:rPr lang="en-GB" sz="4000" dirty="0"/>
              <a:t>but now has Christ arisen,</a:t>
            </a:r>
          </a:p>
          <a:p>
            <a:r>
              <a:rPr lang="en-GB" sz="4000" dirty="0"/>
              <a:t>arisen, arisen;</a:t>
            </a:r>
          </a:p>
          <a:p>
            <a:r>
              <a:rPr lang="en-GB" sz="4000" dirty="0"/>
              <a:t>but now has Christ arisen!</a:t>
            </a:r>
          </a:p>
        </p:txBody>
      </p:sp>
    </p:spTree>
    <p:extLst>
      <p:ext uri="{BB962C8B-B14F-4D97-AF65-F5344CB8AC3E}">
        <p14:creationId xmlns:p14="http://schemas.microsoft.com/office/powerpoint/2010/main" val="927826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35428833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312</TotalTime>
  <Words>1649</Words>
  <Application>Microsoft Office PowerPoint</Application>
  <PresentationFormat>Widescreen</PresentationFormat>
  <Paragraphs>172</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Store NoBuy</cp:lastModifiedBy>
  <cp:revision>169</cp:revision>
  <dcterms:created xsi:type="dcterms:W3CDTF">2020-12-22T16:57:36Z</dcterms:created>
  <dcterms:modified xsi:type="dcterms:W3CDTF">2026-04-02T09:04:58Z</dcterms:modified>
</cp:coreProperties>
</file>