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42" r:id="rId4"/>
    <p:sldId id="943" r:id="rId5"/>
    <p:sldId id="944" r:id="rId6"/>
    <p:sldId id="946" r:id="rId7"/>
    <p:sldId id="928" r:id="rId8"/>
    <p:sldId id="947" r:id="rId9"/>
    <p:sldId id="948" r:id="rId10"/>
    <p:sldId id="949" r:id="rId11"/>
    <p:sldId id="950" r:id="rId12"/>
    <p:sldId id="951" r:id="rId13"/>
    <p:sldId id="945" r:id="rId14"/>
    <p:sldId id="927" r:id="rId15"/>
    <p:sldId id="912" r:id="rId16"/>
    <p:sldId id="932" r:id="rId17"/>
    <p:sldId id="933" r:id="rId18"/>
    <p:sldId id="952" r:id="rId19"/>
    <p:sldId id="926" r:id="rId20"/>
    <p:sldId id="904" r:id="rId21"/>
    <p:sldId id="911" r:id="rId22"/>
    <p:sldId id="953" r:id="rId23"/>
    <p:sldId id="954" r:id="rId24"/>
    <p:sldId id="914" r:id="rId25"/>
    <p:sldId id="955" r:id="rId26"/>
    <p:sldId id="956" r:id="rId27"/>
    <p:sldId id="957" r:id="rId28"/>
    <p:sldId id="958" r:id="rId29"/>
    <p:sldId id="959" r:id="rId30"/>
    <p:sldId id="960" r:id="rId31"/>
    <p:sldId id="925" r:id="rId32"/>
    <p:sldId id="8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53" y="4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096001" y="212735"/>
            <a:ext cx="5835018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 April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Christy Sawyer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60982" y="197346"/>
            <a:ext cx="5835018" cy="64633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Hymn 415 This joyful Eastertide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&amp; confession &amp; assurance of forgiveness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 to today’s theme </a:t>
            </a:r>
          </a:p>
          <a:p>
            <a:pPr>
              <a:spcAft>
                <a:spcPts val="600"/>
              </a:spcAft>
            </a:pPr>
            <a:r>
              <a:rPr lang="en-GB" dirty="0"/>
              <a:t>Hymn 413 The day of resurrection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Psalm 16                                                                                  </a:t>
            </a:r>
          </a:p>
          <a:p>
            <a:pPr>
              <a:spcAft>
                <a:spcPts val="600"/>
              </a:spcAft>
            </a:pPr>
            <a:r>
              <a:rPr lang="en-GB" dirty="0"/>
              <a:t>Choir Anthem</a:t>
            </a:r>
          </a:p>
          <a:p>
            <a:pPr>
              <a:spcAft>
                <a:spcPts val="600"/>
              </a:spcAft>
            </a:pPr>
            <a:r>
              <a:rPr lang="en-GB" dirty="0"/>
              <a:t>Reading</a:t>
            </a:r>
            <a:r>
              <a:rPr lang="en-GB"/>
              <a:t>:  1 Peter1</a:t>
            </a:r>
            <a:r>
              <a:rPr lang="en-GB" dirty="0"/>
              <a:t>: 3-9</a:t>
            </a:r>
          </a:p>
          <a:p>
            <a:pPr>
              <a:spcAft>
                <a:spcPts val="600"/>
              </a:spcAft>
            </a:pPr>
            <a:r>
              <a:rPr lang="en-GB" dirty="0"/>
              <a:t>Hymn 412 The strife is </a:t>
            </a:r>
            <a:r>
              <a:rPr lang="en-GB" dirty="0" err="1"/>
              <a:t>o’re</a:t>
            </a:r>
            <a:endParaRPr lang="en-GB" dirty="0"/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396 And can it be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Thanksgiving and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the Offering &amp; 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436 Christ triumphant, ever reigning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and Sung Amen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NRSV. All hymns are from </a:t>
            </a:r>
            <a:br>
              <a:rPr lang="en-GB" sz="1400" i="1" dirty="0"/>
            </a:br>
            <a:r>
              <a:rPr lang="en-GB" sz="1400" i="1" dirty="0"/>
              <a:t>Hymns of Glory, Songs of Praise.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4800" baseline="30000" dirty="0"/>
              <a:t>1</a:t>
            </a:r>
            <a:r>
              <a:rPr lang="en-GB" sz="4800" dirty="0"/>
              <a:t> This joyful Eastertide,</a:t>
            </a:r>
          </a:p>
          <a:p>
            <a:r>
              <a:rPr lang="en-GB" sz="4800" dirty="0"/>
              <a:t>away with sin and sorrow!</a:t>
            </a:r>
          </a:p>
          <a:p>
            <a:r>
              <a:rPr lang="en-GB" sz="4800" dirty="0"/>
              <a:t>My Love, the Crucified,</a:t>
            </a:r>
          </a:p>
          <a:p>
            <a:r>
              <a:rPr lang="en-GB" sz="4800" dirty="0"/>
              <a:t>has sprung to life this morrow: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248 This joyful Eastertide</a:t>
            </a:r>
          </a:p>
        </p:txBody>
      </p:sp>
    </p:spTree>
    <p:extLst>
      <p:ext uri="{BB962C8B-B14F-4D97-AF65-F5344CB8AC3E}">
        <p14:creationId xmlns:p14="http://schemas.microsoft.com/office/powerpoint/2010/main" val="355609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Refrain:</a:t>
            </a:r>
          </a:p>
          <a:p>
            <a:endParaRPr lang="en-GB" sz="40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000" dirty="0"/>
              <a:t>Had Christ, who once was slain,</a:t>
            </a:r>
          </a:p>
          <a:p>
            <a:r>
              <a:rPr lang="en-GB" sz="4000" dirty="0"/>
              <a:t>not burst His three-day prison,</a:t>
            </a:r>
          </a:p>
          <a:p>
            <a:r>
              <a:rPr lang="en-GB" sz="4000" dirty="0"/>
              <a:t>our faith had been in vain;</a:t>
            </a:r>
          </a:p>
          <a:p>
            <a:r>
              <a:rPr lang="en-GB" sz="4000" dirty="0"/>
              <a:t>but now has Christ arisen,</a:t>
            </a:r>
          </a:p>
          <a:p>
            <a:r>
              <a:rPr lang="en-GB" sz="4000" dirty="0"/>
              <a:t>arisen, arisen;</a:t>
            </a:r>
          </a:p>
          <a:p>
            <a:r>
              <a:rPr lang="en-GB" sz="4000" dirty="0"/>
              <a:t>but now has Christ arisen!</a:t>
            </a:r>
          </a:p>
        </p:txBody>
      </p:sp>
    </p:spTree>
    <p:extLst>
      <p:ext uri="{BB962C8B-B14F-4D97-AF65-F5344CB8AC3E}">
        <p14:creationId xmlns:p14="http://schemas.microsoft.com/office/powerpoint/2010/main" val="402408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Death’s flood has lost its chill</a:t>
            </a:r>
          </a:p>
          <a:p>
            <a:r>
              <a:rPr lang="en-GB" sz="4800" dirty="0"/>
              <a:t>since Jesus crossed the river;</a:t>
            </a:r>
          </a:p>
          <a:p>
            <a:r>
              <a:rPr lang="en-GB" sz="4800" dirty="0"/>
              <a:t>Lover of souls, from ill</a:t>
            </a:r>
          </a:p>
          <a:p>
            <a:r>
              <a:rPr lang="en-GB" sz="4800" dirty="0"/>
              <a:t>my passing soul deliver:</a:t>
            </a:r>
          </a:p>
        </p:txBody>
      </p:sp>
    </p:spTree>
    <p:extLst>
      <p:ext uri="{BB962C8B-B14F-4D97-AF65-F5344CB8AC3E}">
        <p14:creationId xmlns:p14="http://schemas.microsoft.com/office/powerpoint/2010/main" val="996662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E6245-479E-1C19-3A7A-99B30D82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ACDBB-8ABC-9F6D-4B0F-308FE5CC065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Refrain:</a:t>
            </a:r>
          </a:p>
          <a:p>
            <a:endParaRPr lang="en-GB" sz="40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000" dirty="0"/>
              <a:t>Had Christ, who once was slain,</a:t>
            </a:r>
          </a:p>
          <a:p>
            <a:r>
              <a:rPr lang="en-GB" sz="4000" dirty="0"/>
              <a:t>not burst His three-day prison,</a:t>
            </a:r>
          </a:p>
          <a:p>
            <a:r>
              <a:rPr lang="en-GB" sz="4000" dirty="0"/>
              <a:t>our faith had been in vain;</a:t>
            </a:r>
          </a:p>
          <a:p>
            <a:r>
              <a:rPr lang="en-GB" sz="4000" dirty="0"/>
              <a:t>but now has Christ arisen,</a:t>
            </a:r>
          </a:p>
          <a:p>
            <a:r>
              <a:rPr lang="en-GB" sz="4000" dirty="0"/>
              <a:t>arisen, arisen;</a:t>
            </a:r>
          </a:p>
          <a:p>
            <a:r>
              <a:rPr lang="en-GB" sz="4000" dirty="0"/>
              <a:t>but now has Christ arisen!</a:t>
            </a:r>
          </a:p>
        </p:txBody>
      </p:sp>
    </p:spTree>
    <p:extLst>
      <p:ext uri="{BB962C8B-B14F-4D97-AF65-F5344CB8AC3E}">
        <p14:creationId xmlns:p14="http://schemas.microsoft.com/office/powerpoint/2010/main" val="192227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C9C9E-CA70-1EC7-F860-0DCCD5126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6D78D3-B852-207F-63C9-E81EEE69FC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&amp; confession &amp; assurance of forgiveness</a:t>
            </a:r>
          </a:p>
          <a:p>
            <a:endParaRPr lang="en-GB" dirty="0"/>
          </a:p>
          <a:p>
            <a:r>
              <a:rPr lang="en-GB" dirty="0"/>
              <a:t>Introduction to today’s theme </a:t>
            </a:r>
          </a:p>
        </p:txBody>
      </p:sp>
    </p:spTree>
    <p:extLst>
      <p:ext uri="{BB962C8B-B14F-4D97-AF65-F5344CB8AC3E}">
        <p14:creationId xmlns:p14="http://schemas.microsoft.com/office/powerpoint/2010/main" val="41729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1</a:t>
            </a:r>
            <a:r>
              <a:rPr lang="en-GB" sz="3600" dirty="0"/>
              <a:t> The day of resurrection!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Earth, tell it out abroad;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the </a:t>
            </a:r>
            <a:r>
              <a:rPr lang="en-GB" sz="3600" dirty="0" err="1"/>
              <a:t>passover</a:t>
            </a:r>
            <a:r>
              <a:rPr lang="en-GB" sz="3600" dirty="0"/>
              <a:t> of gladness,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the </a:t>
            </a:r>
            <a:r>
              <a:rPr lang="en-GB" sz="3600" dirty="0" err="1"/>
              <a:t>passover</a:t>
            </a:r>
            <a:r>
              <a:rPr lang="en-GB" sz="3600" dirty="0"/>
              <a:t> of God.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From death to life eternal,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from earth unto the sky,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our Christ hath brought us over,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with hymns of victory.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246 The day of </a:t>
            </a:r>
            <a:r>
              <a:rPr lang="en-GB" dirty="0" err="1"/>
              <a:t>ressurection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37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2</a:t>
            </a:r>
            <a:r>
              <a:rPr lang="en-GB" sz="4000" dirty="0"/>
              <a:t> Our hearts be pure from evil,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that we may see aright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the Lord in rays eternal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of resurrection light;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and listening to his accents,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may hear, so calm and plain,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his own "All hail!" and, hearing,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may raise the victor strain.</a:t>
            </a:r>
          </a:p>
        </p:txBody>
      </p:sp>
    </p:spTree>
    <p:extLst>
      <p:ext uri="{BB962C8B-B14F-4D97-AF65-F5344CB8AC3E}">
        <p14:creationId xmlns:p14="http://schemas.microsoft.com/office/powerpoint/2010/main" val="252738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400" baseline="30000" dirty="0"/>
              <a:t>3</a:t>
            </a:r>
            <a:r>
              <a:rPr lang="en-GB" sz="4400" dirty="0"/>
              <a:t> Now let the heavens be joyful!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Let earth the song begin!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Let the round world keep triumph,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and all that is therein!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Let all things seen and unseen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their notes in gladness blend,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for Christ the Lord hath risen,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our joy that hath no end.</a:t>
            </a:r>
          </a:p>
        </p:txBody>
      </p:sp>
    </p:spTree>
    <p:extLst>
      <p:ext uri="{BB962C8B-B14F-4D97-AF65-F5344CB8AC3E}">
        <p14:creationId xmlns:p14="http://schemas.microsoft.com/office/powerpoint/2010/main" val="1700528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>
                    <a:lumMod val="75000"/>
                  </a:schemeClr>
                </a:solidFill>
              </a:rPr>
              <a:t>Song of Trust and Security in God</a:t>
            </a:r>
            <a:br>
              <a:rPr lang="en-GB" sz="28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en-GB" sz="2800" dirty="0">
                <a:solidFill>
                  <a:schemeClr val="tx1">
                    <a:lumMod val="75000"/>
                  </a:schemeClr>
                </a:solidFill>
              </a:rPr>
              <a:t>A </a:t>
            </a:r>
            <a:r>
              <a:rPr lang="en-GB" sz="2800" dirty="0" err="1">
                <a:solidFill>
                  <a:schemeClr val="tx1">
                    <a:lumMod val="75000"/>
                  </a:schemeClr>
                </a:solidFill>
              </a:rPr>
              <a:t>Miktam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</a:rPr>
              <a:t> of David</a:t>
            </a:r>
          </a:p>
          <a:p>
            <a:endParaRPr lang="en-GB" sz="3600" dirty="0"/>
          </a:p>
          <a:p>
            <a:r>
              <a:rPr lang="en-GB" sz="3600" baseline="30000" dirty="0"/>
              <a:t>1</a:t>
            </a:r>
            <a:r>
              <a:rPr lang="en-GB" sz="3600" dirty="0"/>
              <a:t> Protect me, O God, for in you I take refuge.</a:t>
            </a:r>
          </a:p>
          <a:p>
            <a:r>
              <a:rPr lang="en-GB" sz="3600" baseline="30000" dirty="0"/>
              <a:t>2</a:t>
            </a:r>
            <a:r>
              <a:rPr lang="en-GB" sz="3600" dirty="0"/>
              <a:t> I say to the Lord, ‘You are my Lord;</a:t>
            </a:r>
          </a:p>
          <a:p>
            <a:r>
              <a:rPr lang="en-GB" sz="3600" dirty="0"/>
              <a:t>    I have no good apart from you.’</a:t>
            </a:r>
          </a:p>
          <a:p>
            <a:r>
              <a:rPr lang="en-GB" sz="3600" baseline="30000" dirty="0"/>
              <a:t>3</a:t>
            </a:r>
            <a:r>
              <a:rPr lang="en-GB" sz="3600" dirty="0"/>
              <a:t> As for the holy ones in the land, they are the </a:t>
            </a:r>
          </a:p>
          <a:p>
            <a:r>
              <a:rPr lang="en-GB" sz="3600"/>
              <a:t>    noble</a:t>
            </a:r>
            <a:r>
              <a:rPr lang="en-GB" sz="3600" dirty="0"/>
              <a:t>, in whom is all my delight.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Psalm 16</a:t>
            </a:r>
          </a:p>
        </p:txBody>
      </p:sp>
    </p:spTree>
    <p:extLst>
      <p:ext uri="{BB962C8B-B14F-4D97-AF65-F5344CB8AC3E}">
        <p14:creationId xmlns:p14="http://schemas.microsoft.com/office/powerpoint/2010/main" val="3559609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14941" cy="6431857"/>
          </a:xfrm>
        </p:spPr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Those who choose another god multiply their     </a:t>
            </a:r>
          </a:p>
          <a:p>
            <a:r>
              <a:rPr lang="en-GB" sz="3600" dirty="0"/>
              <a:t>    sorrows;</a:t>
            </a:r>
          </a:p>
          <a:p>
            <a:r>
              <a:rPr lang="en-GB" sz="3600" dirty="0"/>
              <a:t>    their drink-offerings of blood I will not pour out</a:t>
            </a:r>
          </a:p>
          <a:p>
            <a:r>
              <a:rPr lang="en-GB" sz="3600" dirty="0"/>
              <a:t>    or take their names upon my lips.</a:t>
            </a:r>
          </a:p>
          <a:p>
            <a:r>
              <a:rPr lang="en-GB" sz="3600" baseline="30000" dirty="0"/>
              <a:t>5</a:t>
            </a:r>
            <a:r>
              <a:rPr lang="en-GB" sz="3600" dirty="0"/>
              <a:t> The Lord is my chosen portion and my cup;</a:t>
            </a:r>
          </a:p>
          <a:p>
            <a:r>
              <a:rPr lang="en-GB" sz="3600" dirty="0"/>
              <a:t>    you hold my lot.</a:t>
            </a:r>
          </a:p>
          <a:p>
            <a:r>
              <a:rPr lang="en-GB" sz="3600" baseline="30000" dirty="0"/>
              <a:t>6</a:t>
            </a:r>
            <a:r>
              <a:rPr lang="en-GB" sz="3600" dirty="0"/>
              <a:t> The boundary lines have fallen for me in pleasant </a:t>
            </a:r>
          </a:p>
          <a:p>
            <a:r>
              <a:rPr lang="en-GB" sz="3600" dirty="0"/>
              <a:t>    places; I have a goodly heritage.</a:t>
            </a:r>
          </a:p>
          <a:p>
            <a:r>
              <a:rPr lang="en-GB" sz="3600" baseline="30000" dirty="0"/>
              <a:t>7</a:t>
            </a:r>
            <a:r>
              <a:rPr lang="en-GB" sz="3600" dirty="0"/>
              <a:t> I bless the Lord who gives me counsel;</a:t>
            </a:r>
          </a:p>
          <a:p>
            <a:r>
              <a:rPr lang="en-GB" sz="3600" dirty="0"/>
              <a:t>    in the night also my heart instructs me.</a:t>
            </a:r>
          </a:p>
        </p:txBody>
      </p:sp>
    </p:spTree>
    <p:extLst>
      <p:ext uri="{BB962C8B-B14F-4D97-AF65-F5344CB8AC3E}">
        <p14:creationId xmlns:p14="http://schemas.microsoft.com/office/powerpoint/2010/main" val="443049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EFBFF-6BC2-9AE7-F92E-995846546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044182-5B54-F212-9388-C40FA74EC4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14941" cy="6431857"/>
          </a:xfrm>
        </p:spPr>
        <p:txBody>
          <a:bodyPr/>
          <a:lstStyle/>
          <a:p>
            <a:r>
              <a:rPr lang="en-GB" sz="3600" baseline="30000" dirty="0"/>
              <a:t>8</a:t>
            </a:r>
            <a:r>
              <a:rPr lang="en-GB" sz="3600" dirty="0"/>
              <a:t> I keep the Lord always before me;</a:t>
            </a:r>
          </a:p>
          <a:p>
            <a:r>
              <a:rPr lang="en-GB" sz="3600" dirty="0"/>
              <a:t>    because he is at my right hand, </a:t>
            </a:r>
          </a:p>
          <a:p>
            <a:r>
              <a:rPr lang="en-GB" sz="3600" dirty="0"/>
              <a:t>    I shall not be moved.</a:t>
            </a:r>
          </a:p>
          <a:p>
            <a:r>
              <a:rPr lang="en-GB" sz="3600" baseline="30000" dirty="0"/>
              <a:t>9</a:t>
            </a:r>
            <a:r>
              <a:rPr lang="en-GB" sz="3600" dirty="0"/>
              <a:t> Therefore my heart is glad, and my soul rejoices;</a:t>
            </a:r>
          </a:p>
          <a:p>
            <a:r>
              <a:rPr lang="en-GB" sz="3600" dirty="0"/>
              <a:t>    my body also rests secure.</a:t>
            </a:r>
          </a:p>
          <a:p>
            <a:r>
              <a:rPr lang="en-GB" sz="3600" baseline="30000" dirty="0"/>
              <a:t>10</a:t>
            </a:r>
            <a:r>
              <a:rPr lang="en-GB" sz="3600" dirty="0"/>
              <a:t> For you do not give me up to </a:t>
            </a:r>
            <a:r>
              <a:rPr lang="en-GB" sz="3600" dirty="0" err="1"/>
              <a:t>Sheol</a:t>
            </a:r>
            <a:r>
              <a:rPr lang="en-GB" sz="3600" dirty="0"/>
              <a:t>,</a:t>
            </a:r>
          </a:p>
          <a:p>
            <a:r>
              <a:rPr lang="en-GB" sz="3600" dirty="0"/>
              <a:t>    or let your faithful one see the Pit.</a:t>
            </a:r>
          </a:p>
          <a:p>
            <a:r>
              <a:rPr lang="en-GB" sz="3600" baseline="30000" dirty="0"/>
              <a:t>11</a:t>
            </a:r>
            <a:r>
              <a:rPr lang="en-GB" sz="3600" dirty="0"/>
              <a:t> You show me the path of life.</a:t>
            </a:r>
          </a:p>
          <a:p>
            <a:r>
              <a:rPr lang="en-GB" sz="3600" dirty="0"/>
              <a:t>    In your presence there is fullness of joy;</a:t>
            </a:r>
          </a:p>
          <a:p>
            <a:r>
              <a:rPr lang="en-GB" sz="3600" dirty="0"/>
              <a:t>    in your right hand are pleasures for evermore.</a:t>
            </a:r>
          </a:p>
        </p:txBody>
      </p:sp>
    </p:spTree>
    <p:extLst>
      <p:ext uri="{BB962C8B-B14F-4D97-AF65-F5344CB8AC3E}">
        <p14:creationId xmlns:p14="http://schemas.microsoft.com/office/powerpoint/2010/main" val="48391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78005-8736-69D8-5754-B5819ECAD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8C38E0-3C99-A8E2-28BA-68F4D89259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172507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1" y="1034473"/>
            <a:ext cx="10869482" cy="5500254"/>
          </a:xfrm>
        </p:spPr>
        <p:txBody>
          <a:bodyPr/>
          <a:lstStyle/>
          <a:p>
            <a:r>
              <a:rPr lang="en-GB" sz="4000" dirty="0"/>
              <a:t> </a:t>
            </a:r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A Living Hope</a:t>
            </a:r>
          </a:p>
          <a:p>
            <a:endParaRPr lang="en-GB" sz="40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000" baseline="30000" dirty="0"/>
              <a:t>3</a:t>
            </a:r>
            <a:r>
              <a:rPr lang="en-GB" sz="4000" dirty="0"/>
              <a:t> Blessed be the God and Father of our Lord Jesus Christ! By his great mercy he has given us a new birth into a living hope through the resurrection of Jesus Christ from the dead, </a:t>
            </a:r>
            <a:r>
              <a:rPr lang="en-GB" sz="4000" baseline="30000" dirty="0"/>
              <a:t>4</a:t>
            </a:r>
            <a:r>
              <a:rPr lang="en-GB" sz="4000" dirty="0"/>
              <a:t> and into an inheritance that is imperishable, undefiled, and unfading, kept in heaven for you,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1 Peter 1:3-9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620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5</a:t>
            </a:r>
            <a:r>
              <a:rPr lang="en-GB" sz="4400" dirty="0"/>
              <a:t> who are being protected by the power of God through faith for a salvation ready to be revealed in the last time. </a:t>
            </a:r>
            <a:r>
              <a:rPr lang="en-GB" sz="4400" baseline="30000" dirty="0"/>
              <a:t>6</a:t>
            </a:r>
            <a:r>
              <a:rPr lang="en-GB" sz="4400" dirty="0"/>
              <a:t> In this you </a:t>
            </a:r>
            <a:r>
              <a:rPr lang="en-GB" sz="4400" dirty="0" err="1"/>
              <a:t>rejoice,a</a:t>
            </a:r>
            <a:r>
              <a:rPr lang="en-GB" sz="4400" dirty="0"/>
              <a:t> even if now for a little while you have had to suffer various trials, </a:t>
            </a:r>
            <a:r>
              <a:rPr lang="en-GB" sz="4400" baseline="30000" dirty="0"/>
              <a:t>7</a:t>
            </a:r>
            <a:r>
              <a:rPr lang="en-GB" sz="4400" dirty="0"/>
              <a:t> so that the genuineness of your faith - being more precious than gold that, though perishable, is tested by fire - </a:t>
            </a:r>
          </a:p>
        </p:txBody>
      </p:sp>
    </p:spTree>
    <p:extLst>
      <p:ext uri="{BB962C8B-B14F-4D97-AF65-F5344CB8AC3E}">
        <p14:creationId xmlns:p14="http://schemas.microsoft.com/office/powerpoint/2010/main" val="3672696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07364" cy="6431857"/>
          </a:xfrm>
        </p:spPr>
        <p:txBody>
          <a:bodyPr/>
          <a:lstStyle/>
          <a:p>
            <a:r>
              <a:rPr lang="en-GB" sz="4400" dirty="0"/>
              <a:t>may be found to result in praise and glory and honour when Jesus Christ is revealed. </a:t>
            </a:r>
            <a:r>
              <a:rPr lang="en-GB" sz="4400" baseline="30000" dirty="0"/>
              <a:t>8</a:t>
            </a:r>
            <a:r>
              <a:rPr lang="en-GB" sz="4400" dirty="0"/>
              <a:t> Although you have not seen him, you love him; and even though you do not see him now, you believe in him and rejoice with an indescribable and glorious joy, </a:t>
            </a:r>
            <a:r>
              <a:rPr lang="en-GB" sz="4400" baseline="30000" dirty="0"/>
              <a:t>9</a:t>
            </a:r>
            <a:r>
              <a:rPr lang="en-GB" sz="4400" dirty="0"/>
              <a:t> for you are receiving the outcome of your faith, the salvation of your souls.</a:t>
            </a:r>
          </a:p>
        </p:txBody>
      </p:sp>
    </p:spTree>
    <p:extLst>
      <p:ext uri="{BB962C8B-B14F-4D97-AF65-F5344CB8AC3E}">
        <p14:creationId xmlns:p14="http://schemas.microsoft.com/office/powerpoint/2010/main" val="2466354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The strife is o’er, the battle done;</a:t>
            </a:r>
          </a:p>
          <a:p>
            <a:r>
              <a:rPr lang="en-GB" dirty="0"/>
              <a:t>Now is the Victor’s triumph won;</a:t>
            </a:r>
          </a:p>
          <a:p>
            <a:r>
              <a:rPr lang="en-GB" dirty="0"/>
              <a:t>Now The song of praise begun:</a:t>
            </a:r>
          </a:p>
          <a:p>
            <a:r>
              <a:rPr lang="en-GB" dirty="0"/>
              <a:t>Alleluia! Alleluia! Alleluia!</a:t>
            </a:r>
          </a:p>
          <a:p>
            <a:endParaRPr lang="en-GB" dirty="0"/>
          </a:p>
          <a:p>
            <a:r>
              <a:rPr lang="en-GB" dirty="0"/>
              <a:t>The powers of death have done their worst;</a:t>
            </a:r>
          </a:p>
          <a:p>
            <a:r>
              <a:rPr lang="en-GB" dirty="0"/>
              <a:t>But Christ their legions has dispersed;</a:t>
            </a:r>
          </a:p>
          <a:p>
            <a:r>
              <a:rPr lang="en-GB" dirty="0"/>
              <a:t>Let shouts of holy joy outburst:</a:t>
            </a:r>
          </a:p>
          <a:p>
            <a:r>
              <a:rPr lang="en-GB" dirty="0"/>
              <a:t>Alleluia! Alleluia! Alleluia!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The strife is over the battle 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27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6DB8A-88B5-3E58-E1E2-1E435CD6A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5E6E06-479E-4AF3-3B72-5AD41E2148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448394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baseline="30000" dirty="0"/>
              <a:t>1</a:t>
            </a:r>
            <a:r>
              <a:rPr lang="en-GB" dirty="0"/>
              <a:t> And can it be that I should gain</a:t>
            </a:r>
          </a:p>
          <a:p>
            <a:pPr>
              <a:spcBef>
                <a:spcPts val="0"/>
              </a:spcBef>
            </a:pPr>
            <a:r>
              <a:rPr lang="en-GB" dirty="0"/>
              <a:t>An </a:t>
            </a:r>
            <a:r>
              <a:rPr lang="en-GB" dirty="0" err="1"/>
              <a:t>int'rest</a:t>
            </a:r>
            <a:r>
              <a:rPr lang="en-GB" dirty="0"/>
              <a:t> in the Savior's blood?</a:t>
            </a:r>
          </a:p>
          <a:p>
            <a:pPr>
              <a:spcBef>
                <a:spcPts val="0"/>
              </a:spcBef>
            </a:pPr>
            <a:r>
              <a:rPr lang="en-GB" dirty="0"/>
              <a:t>Died He for me, who caused His pain?</a:t>
            </a:r>
          </a:p>
          <a:p>
            <a:pPr>
              <a:spcBef>
                <a:spcPts val="0"/>
              </a:spcBef>
            </a:pPr>
            <a:r>
              <a:rPr lang="en-GB" dirty="0"/>
              <a:t>For me, who Him to death pursued?</a:t>
            </a:r>
          </a:p>
          <a:p>
            <a:pPr>
              <a:spcBef>
                <a:spcPts val="0"/>
              </a:spcBef>
            </a:pPr>
            <a:r>
              <a:rPr lang="en-GB" dirty="0"/>
              <a:t>Amazing love! how can it be</a:t>
            </a:r>
          </a:p>
          <a:p>
            <a:pPr>
              <a:spcBef>
                <a:spcPts val="0"/>
              </a:spcBef>
            </a:pPr>
            <a:r>
              <a:rPr lang="en-GB" dirty="0"/>
              <a:t>That Thou, my God, should die for me?</a:t>
            </a:r>
          </a:p>
          <a:p>
            <a:pPr>
              <a:spcBef>
                <a:spcPts val="0"/>
              </a:spcBef>
            </a:pPr>
            <a:r>
              <a:rPr lang="en-GB" dirty="0"/>
              <a:t>		</a:t>
            </a:r>
          </a:p>
          <a:p>
            <a:pPr>
              <a:spcBef>
                <a:spcPts val="0"/>
              </a:spcBef>
            </a:pPr>
            <a:r>
              <a:rPr lang="en-GB" dirty="0"/>
              <a:t>		Amazing love! how can it be</a:t>
            </a:r>
          </a:p>
          <a:p>
            <a:pPr>
              <a:spcBef>
                <a:spcPts val="0"/>
              </a:spcBef>
            </a:pPr>
            <a:r>
              <a:rPr lang="en-GB" dirty="0"/>
              <a:t>		That Thou, my God, should die for me!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/>
          <a:p>
            <a:r>
              <a:rPr lang="en-GB" dirty="0"/>
              <a:t>Hymn 396 And Can it Be</a:t>
            </a:r>
          </a:p>
        </p:txBody>
      </p:sp>
    </p:spTree>
    <p:extLst>
      <p:ext uri="{BB962C8B-B14F-4D97-AF65-F5344CB8AC3E}">
        <p14:creationId xmlns:p14="http://schemas.microsoft.com/office/powerpoint/2010/main" val="1324942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92CB-0BE2-E95A-86D5-B0C8BC12E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F9E63D-C4AA-707C-9799-55BF2CB1BAC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2</a:t>
            </a:r>
            <a:r>
              <a:rPr lang="en-GB" sz="3600" dirty="0"/>
              <a:t> 'Tis mystery all! </a:t>
            </a:r>
            <a:r>
              <a:rPr lang="en-GB" sz="3600" dirty="0" err="1"/>
              <a:t>Th'Immortal</a:t>
            </a:r>
            <a:r>
              <a:rPr lang="en-GB" sz="3600" dirty="0"/>
              <a:t> dies!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Who can explore His strange design?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In vain the firstborn seraph tries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To sound the depths of love divine!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'Tis mercy all! let earth adore,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Let angel minds inquire no more.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Amazing love! how can it be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That Thou, my God, should die for me!</a:t>
            </a:r>
          </a:p>
        </p:txBody>
      </p:sp>
    </p:spTree>
    <p:extLst>
      <p:ext uri="{BB962C8B-B14F-4D97-AF65-F5344CB8AC3E}">
        <p14:creationId xmlns:p14="http://schemas.microsoft.com/office/powerpoint/2010/main" val="1983034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E6C18-4CDB-A455-6E7D-61DB06BA5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282E12-47DD-C83E-EB95-ACE80854CB2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3</a:t>
            </a:r>
            <a:r>
              <a:rPr lang="en-GB" sz="3600" dirty="0"/>
              <a:t> He left His Father's throne above,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So free, so infinite His grace;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Emptied Himself of all but love,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And bled for Adam's helpless race;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'Tis mercy all, immense and free;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For, O my God, it found out me.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Amazing love! how can it be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That Thou, my God, should die for me!</a:t>
            </a:r>
          </a:p>
        </p:txBody>
      </p:sp>
    </p:spTree>
    <p:extLst>
      <p:ext uri="{BB962C8B-B14F-4D97-AF65-F5344CB8AC3E}">
        <p14:creationId xmlns:p14="http://schemas.microsoft.com/office/powerpoint/2010/main" val="2022718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03623-DB20-9420-6175-64A7F672F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BF352F-528C-3201-C9A6-ACBBB8E8DF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4</a:t>
            </a:r>
            <a:r>
              <a:rPr lang="en-GB" sz="3600" dirty="0"/>
              <a:t> Long my imprisoned spirit lay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Fast bound in sin and nature's night;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Thine eye diffused a </a:t>
            </a:r>
            <a:r>
              <a:rPr lang="en-GB" sz="3600" dirty="0" err="1"/>
              <a:t>quick'ning</a:t>
            </a:r>
            <a:r>
              <a:rPr lang="en-GB" sz="3600" dirty="0"/>
              <a:t> ray,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I woke, the dungeon flamed with light;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My chains fell off, my heart was free;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I rose, went forth and followed Thee.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Amazing love! how can it be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That Thou, my God, should die for me!</a:t>
            </a:r>
          </a:p>
        </p:txBody>
      </p:sp>
    </p:spTree>
    <p:extLst>
      <p:ext uri="{BB962C8B-B14F-4D97-AF65-F5344CB8AC3E}">
        <p14:creationId xmlns:p14="http://schemas.microsoft.com/office/powerpoint/2010/main" val="201647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CAAA3-F833-8BF2-CE87-F8D5A14B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DA4A0-0ECB-C645-220F-B655736AE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10487355" cy="535247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5</a:t>
            </a:r>
            <a:r>
              <a:rPr lang="en-GB" sz="3600" dirty="0"/>
              <a:t> No condemnation now I dread;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Jesus, and all in Him is mine!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Alive in Him, my living Head,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And clothed in righteousness divine,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Bold I approach </a:t>
            </a:r>
            <a:r>
              <a:rPr lang="en-GB" sz="3600" dirty="0" err="1"/>
              <a:t>th'eternal</a:t>
            </a:r>
            <a:r>
              <a:rPr lang="en-GB" sz="3600" dirty="0"/>
              <a:t> throne,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And claim the crown, through Christ my own.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Amazing love! how can it be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	That Thou, my God, should die for me!</a:t>
            </a:r>
          </a:p>
        </p:txBody>
      </p:sp>
    </p:spTree>
    <p:extLst>
      <p:ext uri="{BB962C8B-B14F-4D97-AF65-F5344CB8AC3E}">
        <p14:creationId xmlns:p14="http://schemas.microsoft.com/office/powerpoint/2010/main" val="4126652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EAFA6-5DC4-AD4E-665C-0AD86F7F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91D47D-01F0-6D79-B074-B7FE841D59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Thanksgiving and Intercession</a:t>
            </a:r>
          </a:p>
          <a:p>
            <a:r>
              <a:rPr lang="en-GB" dirty="0"/>
              <a:t>Blessing the Offering &amp; 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4232218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767192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Christ triumphant, ever reigning,</a:t>
            </a:r>
          </a:p>
          <a:p>
            <a:r>
              <a:rPr lang="en-GB" sz="4400" dirty="0"/>
              <a:t>Saviour, Master, King!</a:t>
            </a:r>
          </a:p>
          <a:p>
            <a:r>
              <a:rPr lang="en-GB" sz="4400" dirty="0"/>
              <a:t>Lord of heaven, our lives sustaining,</a:t>
            </a:r>
          </a:p>
          <a:p>
            <a:r>
              <a:rPr lang="en-GB" sz="4400" dirty="0"/>
              <a:t>hear us as we sing:</a:t>
            </a:r>
          </a:p>
          <a:p>
            <a:r>
              <a:rPr lang="en-GB" sz="4400" dirty="0"/>
              <a:t>	Yours the glory and the crown,</a:t>
            </a:r>
          </a:p>
          <a:p>
            <a:r>
              <a:rPr lang="en-GB" sz="4400" dirty="0"/>
              <a:t>	the high renown, the eternal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436 Christ triumphant, ever reigning</a:t>
            </a:r>
          </a:p>
        </p:txBody>
      </p:sp>
    </p:spTree>
    <p:extLst>
      <p:ext uri="{BB962C8B-B14F-4D97-AF65-F5344CB8AC3E}">
        <p14:creationId xmlns:p14="http://schemas.microsoft.com/office/powerpoint/2010/main" val="3088688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47904" cy="6623050"/>
          </a:xfrm>
        </p:spPr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Word incarnate, truth revealing,</a:t>
            </a:r>
          </a:p>
          <a:p>
            <a:r>
              <a:rPr lang="en-GB" sz="4400" dirty="0"/>
              <a:t>Son of Man on earth!</a:t>
            </a:r>
          </a:p>
          <a:p>
            <a:r>
              <a:rPr lang="en-GB" sz="4400" dirty="0"/>
              <a:t>Power and majesty concealing</a:t>
            </a:r>
          </a:p>
          <a:p>
            <a:r>
              <a:rPr lang="en-GB" sz="4400" dirty="0"/>
              <a:t>by your humble birth:</a:t>
            </a:r>
          </a:p>
          <a:p>
            <a:r>
              <a:rPr lang="en-GB" sz="4400" dirty="0"/>
              <a:t>	Yours the glory and the crown,</a:t>
            </a:r>
          </a:p>
          <a:p>
            <a:r>
              <a:rPr lang="en-GB" sz="4400" dirty="0"/>
              <a:t>	the high renown, the eternal name</a:t>
            </a:r>
          </a:p>
        </p:txBody>
      </p:sp>
    </p:spTree>
    <p:extLst>
      <p:ext uri="{BB962C8B-B14F-4D97-AF65-F5344CB8AC3E}">
        <p14:creationId xmlns:p14="http://schemas.microsoft.com/office/powerpoint/2010/main" val="1467362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8F8C7-B4A0-CD53-765C-3481D6778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1C204-8BDA-331E-9F4F-41C4773BDA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47904" cy="6623050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Suffering servant, scorned, ill-treated,</a:t>
            </a:r>
          </a:p>
          <a:p>
            <a:r>
              <a:rPr lang="en-GB" sz="4400" dirty="0"/>
              <a:t>victim crucified!</a:t>
            </a:r>
          </a:p>
          <a:p>
            <a:r>
              <a:rPr lang="en-GB" sz="4400" dirty="0"/>
              <a:t>Death is through the cross defeated,</a:t>
            </a:r>
          </a:p>
          <a:p>
            <a:r>
              <a:rPr lang="en-GB" sz="4400" dirty="0"/>
              <a:t>sinners justified:</a:t>
            </a:r>
          </a:p>
          <a:p>
            <a:r>
              <a:rPr lang="en-GB" sz="4400" dirty="0"/>
              <a:t>	Yours the glory and the crown,</a:t>
            </a:r>
          </a:p>
          <a:p>
            <a:r>
              <a:rPr lang="en-GB" sz="4400" dirty="0"/>
              <a:t>	the high renown, the eternal name</a:t>
            </a:r>
          </a:p>
        </p:txBody>
      </p:sp>
    </p:spTree>
    <p:extLst>
      <p:ext uri="{BB962C8B-B14F-4D97-AF65-F5344CB8AC3E}">
        <p14:creationId xmlns:p14="http://schemas.microsoft.com/office/powerpoint/2010/main" val="3238625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ECB7E-A24A-3134-3201-5B4A0DA5C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4847A-5246-B4F9-AAB2-A59C3FFD57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47904" cy="6623050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Priestly king, enthroned for ever</a:t>
            </a:r>
          </a:p>
          <a:p>
            <a:r>
              <a:rPr lang="en-GB" sz="4400" dirty="0"/>
              <a:t>high in heaven above!</a:t>
            </a:r>
          </a:p>
          <a:p>
            <a:r>
              <a:rPr lang="en-GB" sz="4400" dirty="0"/>
              <a:t>Sin and death and hell shall never</a:t>
            </a:r>
          </a:p>
          <a:p>
            <a:r>
              <a:rPr lang="en-GB" sz="4400" dirty="0"/>
              <a:t>stifle hymns of love:</a:t>
            </a:r>
          </a:p>
          <a:p>
            <a:r>
              <a:rPr lang="en-GB" sz="4400" dirty="0"/>
              <a:t>	Yours the glory and the crown,</a:t>
            </a:r>
          </a:p>
          <a:p>
            <a:r>
              <a:rPr lang="en-GB" sz="4400" dirty="0"/>
              <a:t>	the high renown, the eternal name</a:t>
            </a:r>
          </a:p>
        </p:txBody>
      </p:sp>
    </p:spTree>
    <p:extLst>
      <p:ext uri="{BB962C8B-B14F-4D97-AF65-F5344CB8AC3E}">
        <p14:creationId xmlns:p14="http://schemas.microsoft.com/office/powerpoint/2010/main" val="29892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99E2B-9760-6EDF-6C0F-84F474F4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58C5B-D65A-830F-8D69-627B41B2AA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47904" cy="6623050"/>
          </a:xfrm>
        </p:spPr>
        <p:txBody>
          <a:bodyPr/>
          <a:lstStyle/>
          <a:p>
            <a:r>
              <a:rPr lang="en-GB" sz="4400" baseline="30000" dirty="0"/>
              <a:t>5</a:t>
            </a:r>
            <a:r>
              <a:rPr lang="en-GB" sz="4400" dirty="0"/>
              <a:t> So, our hearts and voices raising</a:t>
            </a:r>
          </a:p>
          <a:p>
            <a:r>
              <a:rPr lang="en-GB" sz="4400" dirty="0"/>
              <a:t>through the ages long,</a:t>
            </a:r>
          </a:p>
          <a:p>
            <a:r>
              <a:rPr lang="en-GB" sz="4400" dirty="0"/>
              <a:t>ceaselessly upon you gazing,</a:t>
            </a:r>
          </a:p>
          <a:p>
            <a:r>
              <a:rPr lang="en-GB" sz="4400"/>
              <a:t>this shall be our song:</a:t>
            </a:r>
          </a:p>
          <a:p>
            <a:r>
              <a:rPr lang="en-GB" sz="4400" dirty="0"/>
              <a:t>	Yours the glory and the crown,</a:t>
            </a:r>
          </a:p>
          <a:p>
            <a:r>
              <a:rPr lang="en-GB" sz="4400" dirty="0"/>
              <a:t>	the high renown, the eternal name</a:t>
            </a:r>
          </a:p>
        </p:txBody>
      </p:sp>
    </p:spTree>
    <p:extLst>
      <p:ext uri="{BB962C8B-B14F-4D97-AF65-F5344CB8AC3E}">
        <p14:creationId xmlns:p14="http://schemas.microsoft.com/office/powerpoint/2010/main" val="1857419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27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1577</Words>
  <Application>Microsoft Office PowerPoint</Application>
  <PresentationFormat>Widescreen</PresentationFormat>
  <Paragraphs>209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188</cp:revision>
  <dcterms:created xsi:type="dcterms:W3CDTF">2020-12-22T16:57:36Z</dcterms:created>
  <dcterms:modified xsi:type="dcterms:W3CDTF">2026-04-10T13:42:25Z</dcterms:modified>
</cp:coreProperties>
</file>