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47" r:id="rId8"/>
    <p:sldId id="948" r:id="rId9"/>
    <p:sldId id="949" r:id="rId10"/>
    <p:sldId id="950" r:id="rId11"/>
    <p:sldId id="951" r:id="rId12"/>
    <p:sldId id="952" r:id="rId13"/>
    <p:sldId id="953" r:id="rId14"/>
    <p:sldId id="954" r:id="rId15"/>
    <p:sldId id="955" r:id="rId16"/>
    <p:sldId id="956" r:id="rId17"/>
    <p:sldId id="957" r:id="rId18"/>
    <p:sldId id="958" r:id="rId19"/>
    <p:sldId id="959" r:id="rId20"/>
    <p:sldId id="960" r:id="rId21"/>
    <p:sldId id="961" r:id="rId22"/>
    <p:sldId id="962" r:id="rId23"/>
    <p:sldId id="963" r:id="rId24"/>
    <p:sldId id="964" r:id="rId25"/>
    <p:sldId id="912" r:id="rId26"/>
    <p:sldId id="914" r:id="rId27"/>
    <p:sldId id="915" r:id="rId28"/>
    <p:sldId id="965" r:id="rId29"/>
    <p:sldId id="966" r:id="rId30"/>
    <p:sldId id="936" r:id="rId31"/>
    <p:sldId id="967" r:id="rId32"/>
    <p:sldId id="968" r:id="rId33"/>
    <p:sldId id="925" r:id="rId34"/>
    <p:sldId id="89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69" d="100"/>
          <a:sy n="69" d="100"/>
        </p:scale>
        <p:origin x="67" y="21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16/04/2026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16/04/2026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096001" y="212735"/>
            <a:ext cx="5835018"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fontScale="92500" lnSpcReduction="10000"/>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19 April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t>
            </a:r>
            <a:r>
              <a:rPr lang="nb-NO" sz="3200" b="1">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Margaret and Stewart Jenkins</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60982" y="197346"/>
            <a:ext cx="5835018" cy="6463308"/>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422 Christ is alive and the universe must celebrate</a:t>
            </a:r>
          </a:p>
          <a:p>
            <a:pPr>
              <a:spcAft>
                <a:spcPts val="600"/>
              </a:spcAft>
            </a:pPr>
            <a:r>
              <a:rPr lang="en-GB" dirty="0"/>
              <a:t>Prayers of approach, thanksgiving and confession. </a:t>
            </a:r>
          </a:p>
          <a:p>
            <a:pPr>
              <a:spcAft>
                <a:spcPts val="600"/>
              </a:spcAft>
            </a:pPr>
            <a:r>
              <a:rPr lang="en-GB" dirty="0"/>
              <a:t>Introduction</a:t>
            </a:r>
          </a:p>
          <a:p>
            <a:pPr>
              <a:spcAft>
                <a:spcPts val="600"/>
              </a:spcAft>
            </a:pPr>
            <a:r>
              <a:rPr lang="en-GB" dirty="0"/>
              <a:t>Reading 1: Psalm 116 1-19 </a:t>
            </a:r>
          </a:p>
          <a:p>
            <a:pPr>
              <a:spcAft>
                <a:spcPts val="600"/>
              </a:spcAft>
            </a:pPr>
            <a:r>
              <a:rPr lang="en-GB" dirty="0"/>
              <a:t>Hymn 76 How can I ever thank the Lord </a:t>
            </a:r>
          </a:p>
          <a:p>
            <a:pPr>
              <a:spcAft>
                <a:spcPts val="600"/>
              </a:spcAft>
            </a:pPr>
            <a:r>
              <a:rPr lang="en-GB" dirty="0"/>
              <a:t>Reading: Luke 24 13 - 35</a:t>
            </a:r>
          </a:p>
          <a:p>
            <a:pPr>
              <a:spcAft>
                <a:spcPts val="600"/>
              </a:spcAft>
            </a:pPr>
            <a:r>
              <a:rPr lang="en-GB" dirty="0"/>
              <a:t>Hymn 539 I want Jesus to walk with me</a:t>
            </a:r>
          </a:p>
          <a:p>
            <a:pPr>
              <a:spcAft>
                <a:spcPts val="600"/>
              </a:spcAft>
            </a:pPr>
            <a:r>
              <a:rPr lang="en-GB" dirty="0"/>
              <a:t>Anthem</a:t>
            </a:r>
          </a:p>
          <a:p>
            <a:pPr>
              <a:spcAft>
                <a:spcPts val="600"/>
              </a:spcAft>
            </a:pPr>
            <a:r>
              <a:rPr lang="en-GB" dirty="0"/>
              <a:t>Sermon</a:t>
            </a:r>
          </a:p>
          <a:p>
            <a:pPr>
              <a:spcAft>
                <a:spcPts val="600"/>
              </a:spcAft>
            </a:pPr>
            <a:r>
              <a:rPr lang="en-GB" dirty="0"/>
              <a:t>Hymn 502 Take my life, Lord, let it be</a:t>
            </a:r>
          </a:p>
          <a:p>
            <a:pPr>
              <a:spcAft>
                <a:spcPts val="600"/>
              </a:spcAft>
            </a:pPr>
            <a:r>
              <a:rPr lang="en-GB" dirty="0"/>
              <a:t>Prayers of intercession</a:t>
            </a:r>
          </a:p>
          <a:p>
            <a:pPr>
              <a:spcAft>
                <a:spcPts val="600"/>
              </a:spcAft>
            </a:pPr>
            <a:r>
              <a:rPr lang="en-GB" dirty="0"/>
              <a:t>Blessing of the offertory and Lords’ prayer</a:t>
            </a:r>
          </a:p>
          <a:p>
            <a:pPr>
              <a:spcAft>
                <a:spcPts val="600"/>
              </a:spcAft>
            </a:pPr>
            <a:r>
              <a:rPr lang="en-GB"/>
              <a:t>Hymn 644 O Jesus I have promised </a:t>
            </a:r>
            <a:endParaRPr lang="en-GB" dirty="0"/>
          </a:p>
          <a:p>
            <a:pPr>
              <a:spcAft>
                <a:spcPts val="600"/>
              </a:spcAft>
            </a:pPr>
            <a:r>
              <a:rPr lang="en-GB" dirty="0"/>
              <a:t>Blessing and Sung Amen</a:t>
            </a:r>
          </a:p>
          <a:p>
            <a:pPr algn="r">
              <a:spcAft>
                <a:spcPts val="600"/>
              </a:spcAft>
            </a:pPr>
            <a:r>
              <a:rPr lang="en-GB" sz="1400" i="1" dirty="0"/>
              <a:t>Readings: NRSV. All hymns are from </a:t>
            </a:r>
            <a:br>
              <a:rPr lang="en-GB" sz="1400" i="1" dirty="0"/>
            </a:br>
            <a:r>
              <a:rPr lang="en-GB" sz="1400" i="1" dirty="0"/>
              <a:t>Hymns of Glory, Songs of Praise.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600"/>
              </a:spcAft>
            </a:pPr>
            <a:r>
              <a:rPr lang="en-GB" sz="3600" baseline="30000" dirty="0"/>
              <a:t>1</a:t>
            </a:r>
            <a:r>
              <a:rPr lang="en-GB" sz="3600" dirty="0"/>
              <a:t> Christ is alive, and the universe must 		celebrate,</a:t>
            </a:r>
          </a:p>
          <a:p>
            <a:pPr>
              <a:spcAft>
                <a:spcPts val="600"/>
              </a:spcAft>
            </a:pPr>
            <a:r>
              <a:rPr lang="en-GB" sz="3600" dirty="0"/>
              <a:t>and the stars and the suns shout on this 	joyful Day!</a:t>
            </a:r>
          </a:p>
          <a:p>
            <a:pPr>
              <a:spcAft>
                <a:spcPts val="600"/>
              </a:spcAft>
            </a:pPr>
            <a:r>
              <a:rPr lang="en-GB" sz="3600" dirty="0"/>
              <a:t>Christ is alive, and his family must 	celebrate</a:t>
            </a:r>
          </a:p>
          <a:p>
            <a:pPr>
              <a:spcAft>
                <a:spcPts val="600"/>
              </a:spcAft>
            </a:pPr>
            <a:r>
              <a:rPr lang="en-GB" sz="3600" dirty="0"/>
              <a:t>in a great alleluia, a great alleluia</a:t>
            </a:r>
          </a:p>
          <a:p>
            <a:pPr>
              <a:spcAft>
                <a:spcPts val="600"/>
              </a:spcAft>
            </a:pPr>
            <a:r>
              <a:rPr lang="en-GB" sz="3600" dirty="0"/>
              <a:t>to praise the power that made the stone roll 	away.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fontScale="85000" lnSpcReduction="10000"/>
          </a:bodyPr>
          <a:lstStyle/>
          <a:p>
            <a:r>
              <a:rPr lang="en-GB" dirty="0"/>
              <a:t>Hymn 422 Christ is alive, and the universe must celebrate</a:t>
            </a:r>
          </a:p>
        </p:txBody>
      </p:sp>
    </p:spTree>
    <p:extLst>
      <p:ext uri="{BB962C8B-B14F-4D97-AF65-F5344CB8AC3E}">
        <p14:creationId xmlns:p14="http://schemas.microsoft.com/office/powerpoint/2010/main" val="966553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000" baseline="30000" dirty="0"/>
              <a:t>2</a:t>
            </a:r>
            <a:r>
              <a:rPr lang="en-GB" sz="4000" dirty="0"/>
              <a:t> Here is our hope: in the mystery of 	suffering</a:t>
            </a:r>
          </a:p>
          <a:p>
            <a:r>
              <a:rPr lang="en-GB" sz="4000" dirty="0"/>
              <a:t>is the heartbeat of Love, Love that will 	not let go;</a:t>
            </a:r>
          </a:p>
          <a:p>
            <a:r>
              <a:rPr lang="en-GB" sz="4000" dirty="0"/>
              <a:t>here is our hope, that in God we are 	not separate,</a:t>
            </a:r>
          </a:p>
          <a:p>
            <a:r>
              <a:rPr lang="en-GB" sz="4000" dirty="0"/>
              <a:t>	and we sing alleluia, we sing alleluia</a:t>
            </a:r>
          </a:p>
          <a:p>
            <a:r>
              <a:rPr lang="en-GB" sz="4000" dirty="0"/>
              <a:t>to praise the power that made the 	stone roll away.</a:t>
            </a:r>
          </a:p>
        </p:txBody>
      </p:sp>
    </p:spTree>
    <p:extLst>
      <p:ext uri="{BB962C8B-B14F-4D97-AF65-F5344CB8AC3E}">
        <p14:creationId xmlns:p14="http://schemas.microsoft.com/office/powerpoint/2010/main" val="4244027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000" baseline="30000" dirty="0"/>
              <a:t>3</a:t>
            </a:r>
            <a:r>
              <a:rPr lang="en-GB" sz="4000" dirty="0"/>
              <a:t> Christ Spirit, dance through the dullness 	of humanity</a:t>
            </a:r>
          </a:p>
          <a:p>
            <a:r>
              <a:rPr lang="en-GB" sz="4000" dirty="0"/>
              <a:t>to the music of God, God who has set us 	free!</a:t>
            </a:r>
          </a:p>
          <a:p>
            <a:r>
              <a:rPr lang="en-GB" sz="4000" dirty="0"/>
              <a:t>You are the pulse of the new creation’s 	energy;</a:t>
            </a:r>
          </a:p>
          <a:p>
            <a:r>
              <a:rPr lang="en-GB" sz="4000" dirty="0"/>
              <a:t>	with a great alleluia, a great alleluia</a:t>
            </a:r>
          </a:p>
          <a:p>
            <a:r>
              <a:rPr lang="en-GB" sz="4000" dirty="0"/>
              <a:t>we praise the power that made the stone 	roll away.</a:t>
            </a:r>
          </a:p>
        </p:txBody>
      </p:sp>
    </p:spTree>
    <p:extLst>
      <p:ext uri="{BB962C8B-B14F-4D97-AF65-F5344CB8AC3E}">
        <p14:creationId xmlns:p14="http://schemas.microsoft.com/office/powerpoint/2010/main" val="75074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08F19-31AA-1B12-F085-170585A974E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53EF26-4FF1-38A4-D0D8-E76191F123B8}"/>
              </a:ext>
            </a:extLst>
          </p:cNvPr>
          <p:cNvSpPr>
            <a:spLocks noGrp="1"/>
          </p:cNvSpPr>
          <p:nvPr>
            <p:ph sz="quarter" idx="13"/>
          </p:nvPr>
        </p:nvSpPr>
        <p:spPr>
          <a:xfrm>
            <a:off x="1154113" y="354446"/>
            <a:ext cx="9661525" cy="6149109"/>
          </a:xfrm>
        </p:spPr>
        <p:txBody>
          <a:bodyPr>
            <a:noAutofit/>
          </a:bodyPr>
          <a:lstStyle/>
          <a:p>
            <a:r>
              <a:rPr lang="en-GB" dirty="0"/>
              <a:t>Prayers of approach, thanksgiving and confession. </a:t>
            </a:r>
          </a:p>
          <a:p>
            <a:r>
              <a:rPr lang="en-GB" dirty="0"/>
              <a:t>Introduction</a:t>
            </a:r>
          </a:p>
        </p:txBody>
      </p:sp>
    </p:spTree>
    <p:extLst>
      <p:ext uri="{BB962C8B-B14F-4D97-AF65-F5344CB8AC3E}">
        <p14:creationId xmlns:p14="http://schemas.microsoft.com/office/powerpoint/2010/main" val="3615137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95000"/>
                  </a:schemeClr>
                </a:solidFill>
              </a:rPr>
              <a:t>Thanksgiving for Recovery from Illness</a:t>
            </a:r>
          </a:p>
          <a:p>
            <a:endParaRPr lang="en-GB" sz="2800" dirty="0">
              <a:solidFill>
                <a:schemeClr val="tx1">
                  <a:lumMod val="95000"/>
                </a:schemeClr>
              </a:solidFill>
            </a:endParaRPr>
          </a:p>
          <a:p>
            <a:r>
              <a:rPr lang="en-GB" baseline="30000" dirty="0"/>
              <a:t>1</a:t>
            </a:r>
            <a:r>
              <a:rPr lang="en-GB" dirty="0"/>
              <a:t> I love the Lord, because he has heard</a:t>
            </a:r>
          </a:p>
          <a:p>
            <a:r>
              <a:rPr lang="en-GB" dirty="0"/>
              <a:t>    my voice and my supplications.</a:t>
            </a:r>
          </a:p>
          <a:p>
            <a:r>
              <a:rPr lang="en-GB" baseline="30000" dirty="0"/>
              <a:t>2</a:t>
            </a:r>
            <a:r>
              <a:rPr lang="en-GB" dirty="0"/>
              <a:t> Because he inclined his ear to me,</a:t>
            </a:r>
          </a:p>
          <a:p>
            <a:r>
              <a:rPr lang="en-GB" dirty="0"/>
              <a:t>    therefore I will call on him as long as I live.</a:t>
            </a:r>
          </a:p>
          <a:p>
            <a:r>
              <a:rPr lang="en-GB" baseline="30000" dirty="0"/>
              <a:t>3</a:t>
            </a:r>
            <a:r>
              <a:rPr lang="en-GB" dirty="0"/>
              <a:t> The snares of death encompassed me;</a:t>
            </a:r>
          </a:p>
          <a:p>
            <a:r>
              <a:rPr lang="en-GB" dirty="0"/>
              <a:t>    the pangs of </a:t>
            </a:r>
            <a:r>
              <a:rPr lang="en-GB" dirty="0" err="1"/>
              <a:t>Sheol</a:t>
            </a:r>
            <a:r>
              <a:rPr lang="en-GB" dirty="0"/>
              <a:t> laid hold on me;</a:t>
            </a:r>
          </a:p>
          <a:p>
            <a:r>
              <a:rPr lang="en-GB" dirty="0"/>
              <a:t>    I suffered distress and anguish.</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Psalms 116:1-19</a:t>
            </a:r>
          </a:p>
        </p:txBody>
      </p:sp>
    </p:spTree>
    <p:extLst>
      <p:ext uri="{BB962C8B-B14F-4D97-AF65-F5344CB8AC3E}">
        <p14:creationId xmlns:p14="http://schemas.microsoft.com/office/powerpoint/2010/main" val="3240130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10785067" cy="6622472"/>
          </a:xfrm>
        </p:spPr>
        <p:txBody>
          <a:bodyPr/>
          <a:lstStyle/>
          <a:p>
            <a:r>
              <a:rPr lang="en-GB" sz="3600" baseline="30000" dirty="0"/>
              <a:t>4</a:t>
            </a:r>
            <a:r>
              <a:rPr lang="en-GB" sz="3600" dirty="0"/>
              <a:t> Then I called on the name of the Lord:</a:t>
            </a:r>
          </a:p>
          <a:p>
            <a:r>
              <a:rPr lang="en-GB" sz="3600" dirty="0"/>
              <a:t>    ‘O Lord, I pray, save my life!’</a:t>
            </a:r>
          </a:p>
          <a:p>
            <a:r>
              <a:rPr lang="en-GB" sz="3600" baseline="30000" dirty="0"/>
              <a:t>5</a:t>
            </a:r>
            <a:r>
              <a:rPr lang="en-GB" sz="3600" dirty="0"/>
              <a:t> Gracious is the Lord, and righteous;</a:t>
            </a:r>
          </a:p>
          <a:p>
            <a:r>
              <a:rPr lang="en-GB" sz="3600" dirty="0"/>
              <a:t>    our God is merciful.</a:t>
            </a:r>
          </a:p>
          <a:p>
            <a:r>
              <a:rPr lang="en-GB" sz="3600" baseline="30000" dirty="0"/>
              <a:t>6</a:t>
            </a:r>
            <a:r>
              <a:rPr lang="en-GB" sz="3600" dirty="0"/>
              <a:t> The Lord protects the simple;</a:t>
            </a:r>
          </a:p>
          <a:p>
            <a:r>
              <a:rPr lang="en-GB" sz="3600" dirty="0"/>
              <a:t>    when I was brought low, he saved me.</a:t>
            </a:r>
          </a:p>
          <a:p>
            <a:r>
              <a:rPr lang="en-GB" sz="3600" baseline="30000" dirty="0"/>
              <a:t>7</a:t>
            </a:r>
            <a:r>
              <a:rPr lang="en-GB" sz="3600" dirty="0"/>
              <a:t> Return, O my soul, to your rest,</a:t>
            </a:r>
          </a:p>
          <a:p>
            <a:r>
              <a:rPr lang="en-GB" sz="3600" dirty="0"/>
              <a:t>    for the Lord has dealt bountifully with you.</a:t>
            </a:r>
          </a:p>
        </p:txBody>
      </p:sp>
    </p:spTree>
    <p:extLst>
      <p:ext uri="{BB962C8B-B14F-4D97-AF65-F5344CB8AC3E}">
        <p14:creationId xmlns:p14="http://schemas.microsoft.com/office/powerpoint/2010/main" val="880764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7DC30-A3A0-E00E-A55C-EFECFA28594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A75FCA8-7C13-A785-5B37-FDA26EB28CF4}"/>
              </a:ext>
            </a:extLst>
          </p:cNvPr>
          <p:cNvSpPr>
            <a:spLocks noGrp="1"/>
          </p:cNvSpPr>
          <p:nvPr>
            <p:ph sz="quarter" idx="13"/>
          </p:nvPr>
        </p:nvSpPr>
        <p:spPr>
          <a:xfrm>
            <a:off x="868217" y="117764"/>
            <a:ext cx="10785067" cy="6622472"/>
          </a:xfrm>
        </p:spPr>
        <p:txBody>
          <a:bodyPr/>
          <a:lstStyle/>
          <a:p>
            <a:r>
              <a:rPr lang="en-GB" sz="3600" baseline="30000" dirty="0"/>
              <a:t>8</a:t>
            </a:r>
            <a:r>
              <a:rPr lang="en-GB" sz="3600" dirty="0"/>
              <a:t> For you have delivered my soul from death,</a:t>
            </a:r>
          </a:p>
          <a:p>
            <a:r>
              <a:rPr lang="en-GB" sz="3600" dirty="0"/>
              <a:t>    my eyes from tears,</a:t>
            </a:r>
          </a:p>
          <a:p>
            <a:r>
              <a:rPr lang="en-GB" sz="3600" dirty="0"/>
              <a:t>    my feet from stumbling.</a:t>
            </a:r>
          </a:p>
          <a:p>
            <a:r>
              <a:rPr lang="en-GB" sz="3600" baseline="30000" dirty="0"/>
              <a:t>9</a:t>
            </a:r>
            <a:r>
              <a:rPr lang="en-GB" sz="3600" dirty="0"/>
              <a:t> I walk before the Lord</a:t>
            </a:r>
          </a:p>
          <a:p>
            <a:r>
              <a:rPr lang="en-GB" sz="3600" dirty="0"/>
              <a:t>    in the land of the living.</a:t>
            </a:r>
          </a:p>
          <a:p>
            <a:r>
              <a:rPr lang="en-GB" sz="3600" baseline="30000" dirty="0"/>
              <a:t>10</a:t>
            </a:r>
            <a:r>
              <a:rPr lang="en-GB" sz="3600" dirty="0"/>
              <a:t> I kept my faith, even when I said,</a:t>
            </a:r>
          </a:p>
          <a:p>
            <a:r>
              <a:rPr lang="en-GB" sz="3600" dirty="0"/>
              <a:t>    ‘I am greatly afflicted’;</a:t>
            </a:r>
          </a:p>
          <a:p>
            <a:r>
              <a:rPr lang="en-GB" sz="3600" baseline="30000" dirty="0"/>
              <a:t>11</a:t>
            </a:r>
            <a:r>
              <a:rPr lang="en-GB" sz="3600" dirty="0"/>
              <a:t> I said in my consternation,</a:t>
            </a:r>
          </a:p>
          <a:p>
            <a:r>
              <a:rPr lang="en-GB" sz="3600" dirty="0"/>
              <a:t>    ‘Everyone is a liar.’</a:t>
            </a:r>
          </a:p>
        </p:txBody>
      </p:sp>
    </p:spTree>
    <p:extLst>
      <p:ext uri="{BB962C8B-B14F-4D97-AF65-F5344CB8AC3E}">
        <p14:creationId xmlns:p14="http://schemas.microsoft.com/office/powerpoint/2010/main" val="133631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BF93E-3FB5-9D51-75EB-FB7311D0DD4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277F575-7699-F167-0487-C6DF4AA91A25}"/>
              </a:ext>
            </a:extLst>
          </p:cNvPr>
          <p:cNvSpPr>
            <a:spLocks noGrp="1"/>
          </p:cNvSpPr>
          <p:nvPr>
            <p:ph sz="quarter" idx="13"/>
          </p:nvPr>
        </p:nvSpPr>
        <p:spPr>
          <a:xfrm>
            <a:off x="868217" y="117764"/>
            <a:ext cx="10785067" cy="6622472"/>
          </a:xfrm>
        </p:spPr>
        <p:txBody>
          <a:bodyPr/>
          <a:lstStyle/>
          <a:p>
            <a:r>
              <a:rPr lang="en-GB" sz="3600" baseline="30000" dirty="0"/>
              <a:t>12</a:t>
            </a:r>
            <a:r>
              <a:rPr lang="en-GB" sz="3600" dirty="0"/>
              <a:t> What shall I return to the Lord</a:t>
            </a:r>
          </a:p>
          <a:p>
            <a:r>
              <a:rPr lang="en-GB" sz="3600" dirty="0"/>
              <a:t>    for all his bounty to me?</a:t>
            </a:r>
          </a:p>
          <a:p>
            <a:r>
              <a:rPr lang="en-GB" sz="3600" baseline="30000" dirty="0"/>
              <a:t>13</a:t>
            </a:r>
            <a:r>
              <a:rPr lang="en-GB" sz="3600" dirty="0"/>
              <a:t> I will lift up the cup of salvation</a:t>
            </a:r>
          </a:p>
          <a:p>
            <a:r>
              <a:rPr lang="en-GB" sz="3600" dirty="0"/>
              <a:t>    and call on the name of the Lord,</a:t>
            </a:r>
          </a:p>
          <a:p>
            <a:r>
              <a:rPr lang="en-GB" sz="3600" baseline="30000" dirty="0"/>
              <a:t>14</a:t>
            </a:r>
            <a:r>
              <a:rPr lang="en-GB" sz="3600" dirty="0"/>
              <a:t> I will pay my vows to the Lord</a:t>
            </a:r>
          </a:p>
          <a:p>
            <a:r>
              <a:rPr lang="en-GB" sz="3600" dirty="0"/>
              <a:t>    in the presence of all his people.</a:t>
            </a:r>
          </a:p>
          <a:p>
            <a:r>
              <a:rPr lang="en-GB" sz="3600" baseline="30000" dirty="0"/>
              <a:t>15</a:t>
            </a:r>
            <a:r>
              <a:rPr lang="en-GB" sz="3600" dirty="0"/>
              <a:t> Precious in the sight of the Lord</a:t>
            </a:r>
          </a:p>
          <a:p>
            <a:r>
              <a:rPr lang="en-GB" sz="3600" dirty="0"/>
              <a:t>    is the death of his faithful ones.</a:t>
            </a:r>
          </a:p>
        </p:txBody>
      </p:sp>
    </p:spTree>
    <p:extLst>
      <p:ext uri="{BB962C8B-B14F-4D97-AF65-F5344CB8AC3E}">
        <p14:creationId xmlns:p14="http://schemas.microsoft.com/office/powerpoint/2010/main" val="2971364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11A38-8E1F-3638-E967-2346193F3F5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84A3E75-6161-43E6-C7A3-32399A8F194C}"/>
              </a:ext>
            </a:extLst>
          </p:cNvPr>
          <p:cNvSpPr>
            <a:spLocks noGrp="1"/>
          </p:cNvSpPr>
          <p:nvPr>
            <p:ph sz="quarter" idx="13"/>
          </p:nvPr>
        </p:nvSpPr>
        <p:spPr>
          <a:xfrm>
            <a:off x="868217" y="117764"/>
            <a:ext cx="10785067" cy="6622472"/>
          </a:xfrm>
        </p:spPr>
        <p:txBody>
          <a:bodyPr/>
          <a:lstStyle/>
          <a:p>
            <a:r>
              <a:rPr lang="en-GB" baseline="30000" dirty="0"/>
              <a:t>16</a:t>
            </a:r>
            <a:r>
              <a:rPr lang="en-GB" dirty="0"/>
              <a:t> O Lord, I am your servant;</a:t>
            </a:r>
          </a:p>
          <a:p>
            <a:r>
              <a:rPr lang="en-GB" dirty="0"/>
              <a:t>    I am your servant, the child of your serving-maid.</a:t>
            </a:r>
          </a:p>
          <a:p>
            <a:r>
              <a:rPr lang="en-GB" dirty="0"/>
              <a:t>    You have loosed my bonds.</a:t>
            </a:r>
          </a:p>
          <a:p>
            <a:r>
              <a:rPr lang="en-GB" baseline="30000" dirty="0"/>
              <a:t>17</a:t>
            </a:r>
            <a:r>
              <a:rPr lang="en-GB" dirty="0"/>
              <a:t> I will offer to you a thanksgiving sacrifice</a:t>
            </a:r>
          </a:p>
          <a:p>
            <a:r>
              <a:rPr lang="en-GB" dirty="0"/>
              <a:t>    and call on the name of the Lord.</a:t>
            </a:r>
          </a:p>
          <a:p>
            <a:r>
              <a:rPr lang="en-GB" baseline="30000" dirty="0"/>
              <a:t>18</a:t>
            </a:r>
            <a:r>
              <a:rPr lang="en-GB" dirty="0"/>
              <a:t> I will pay my vows to the Lord</a:t>
            </a:r>
          </a:p>
          <a:p>
            <a:r>
              <a:rPr lang="en-GB" dirty="0"/>
              <a:t>    in the presence of all his people,</a:t>
            </a:r>
          </a:p>
          <a:p>
            <a:r>
              <a:rPr lang="en-GB" baseline="30000" dirty="0"/>
              <a:t>19</a:t>
            </a:r>
            <a:r>
              <a:rPr lang="en-GB" dirty="0"/>
              <a:t> in the courts of the house of the Lord,</a:t>
            </a:r>
          </a:p>
          <a:p>
            <a:r>
              <a:rPr lang="en-GB" dirty="0"/>
              <a:t>    in your midst, O Jerusalem. Praise the Lord!</a:t>
            </a:r>
          </a:p>
        </p:txBody>
      </p:sp>
    </p:spTree>
    <p:extLst>
      <p:ext uri="{BB962C8B-B14F-4D97-AF65-F5344CB8AC3E}">
        <p14:creationId xmlns:p14="http://schemas.microsoft.com/office/powerpoint/2010/main" val="389156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lnSpc>
                <a:spcPct val="150000"/>
              </a:lnSpc>
            </a:pPr>
            <a:r>
              <a:rPr lang="en-GB" sz="4400" baseline="30000" dirty="0"/>
              <a:t>1</a:t>
            </a:r>
            <a:r>
              <a:rPr lang="en-GB" sz="4400" dirty="0"/>
              <a:t> How can I ever thank the Lord</a:t>
            </a:r>
          </a:p>
          <a:p>
            <a:pPr>
              <a:lnSpc>
                <a:spcPct val="150000"/>
              </a:lnSpc>
            </a:pPr>
            <a:r>
              <a:rPr lang="en-GB" sz="4400" dirty="0"/>
              <a:t>for all his gifts to me?</a:t>
            </a:r>
          </a:p>
          <a:p>
            <a:pPr>
              <a:lnSpc>
                <a:spcPct val="150000"/>
              </a:lnSpc>
            </a:pPr>
            <a:r>
              <a:rPr lang="en-GB" sz="4400" dirty="0"/>
              <a:t>I’ll raise salvation’s cup, and call</a:t>
            </a:r>
          </a:p>
          <a:p>
            <a:pPr>
              <a:lnSpc>
                <a:spcPct val="150000"/>
              </a:lnSpc>
            </a:pPr>
            <a:r>
              <a:rPr lang="en-GB" sz="4400" dirty="0"/>
              <a:t>on God’s name joyfully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76 How can I ever thank the Lord</a:t>
            </a:r>
          </a:p>
        </p:txBody>
      </p:sp>
    </p:spTree>
    <p:extLst>
      <p:ext uri="{BB962C8B-B14F-4D97-AF65-F5344CB8AC3E}">
        <p14:creationId xmlns:p14="http://schemas.microsoft.com/office/powerpoint/2010/main" val="391278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000" baseline="30000" dirty="0"/>
              <a:t>2</a:t>
            </a:r>
            <a:r>
              <a:rPr lang="en-GB" sz="4000" dirty="0"/>
              <a:t> I’ll bring you offerings of thanks,</a:t>
            </a:r>
          </a:p>
          <a:p>
            <a:r>
              <a:rPr lang="en-GB" sz="4000" dirty="0"/>
              <a:t>call on the name of God;</a:t>
            </a:r>
          </a:p>
          <a:p>
            <a:r>
              <a:rPr lang="en-GB" sz="4000" dirty="0"/>
              <a:t>fulfil my promises among</a:t>
            </a:r>
          </a:p>
          <a:p>
            <a:r>
              <a:rPr lang="en-GB" sz="4000" dirty="0"/>
              <a:t>the people of the Lord.</a:t>
            </a:r>
          </a:p>
        </p:txBody>
      </p:sp>
    </p:spTree>
    <p:extLst>
      <p:ext uri="{BB962C8B-B14F-4D97-AF65-F5344CB8AC3E}">
        <p14:creationId xmlns:p14="http://schemas.microsoft.com/office/powerpoint/2010/main" val="1877963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000" baseline="30000" dirty="0"/>
              <a:t>3</a:t>
            </a:r>
            <a:r>
              <a:rPr lang="en-GB" sz="4000" dirty="0"/>
              <a:t> I’ll pay my vows in God’s own house,</a:t>
            </a:r>
          </a:p>
          <a:p>
            <a:r>
              <a:rPr lang="en-GB" sz="4000" dirty="0"/>
              <a:t>the temple of the Lord,</a:t>
            </a:r>
          </a:p>
          <a:p>
            <a:r>
              <a:rPr lang="en-GB" sz="4000" dirty="0"/>
              <a:t>there in your midst, Jerusalem.</a:t>
            </a:r>
          </a:p>
          <a:p>
            <a:r>
              <a:rPr lang="en-GB" sz="4000" dirty="0"/>
              <a:t>Praise God with one accord!</a:t>
            </a:r>
          </a:p>
        </p:txBody>
      </p:sp>
    </p:spTree>
    <p:extLst>
      <p:ext uri="{BB962C8B-B14F-4D97-AF65-F5344CB8AC3E}">
        <p14:creationId xmlns:p14="http://schemas.microsoft.com/office/powerpoint/2010/main" val="2408559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95000"/>
                  </a:schemeClr>
                </a:solidFill>
              </a:rPr>
              <a:t>The Walk to Emmaus</a:t>
            </a:r>
          </a:p>
          <a:p>
            <a:endParaRPr lang="en-GB" sz="2800" dirty="0">
              <a:solidFill>
                <a:schemeClr val="tx1">
                  <a:lumMod val="95000"/>
                </a:schemeClr>
              </a:solidFill>
            </a:endParaRPr>
          </a:p>
          <a:p>
            <a:r>
              <a:rPr lang="en-GB" baseline="30000" dirty="0"/>
              <a:t>13</a:t>
            </a:r>
            <a:r>
              <a:rPr lang="en-GB" dirty="0"/>
              <a:t> Now on that same day two of them were going to a village called Emmaus, about seven miles from Jerusalem, </a:t>
            </a:r>
            <a:r>
              <a:rPr lang="en-GB" baseline="30000" dirty="0"/>
              <a:t>14</a:t>
            </a:r>
            <a:r>
              <a:rPr lang="en-GB" dirty="0"/>
              <a:t> and talking with each other about all these things that had happened. </a:t>
            </a:r>
            <a:r>
              <a:rPr lang="en-GB" baseline="30000" dirty="0"/>
              <a:t>15</a:t>
            </a:r>
            <a:r>
              <a:rPr lang="en-GB" dirty="0"/>
              <a:t> While they were talking and discussing, Jesus himself came near and went with them, </a:t>
            </a:r>
            <a:r>
              <a:rPr lang="en-GB" baseline="30000" dirty="0"/>
              <a:t>16</a:t>
            </a:r>
            <a:r>
              <a:rPr lang="en-GB" dirty="0"/>
              <a:t> but their eyes were kept from recognizing him.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Luke 24 13-35</a:t>
            </a:r>
          </a:p>
        </p:txBody>
      </p:sp>
    </p:spTree>
    <p:extLst>
      <p:ext uri="{BB962C8B-B14F-4D97-AF65-F5344CB8AC3E}">
        <p14:creationId xmlns:p14="http://schemas.microsoft.com/office/powerpoint/2010/main" val="2704615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10785067" cy="6622472"/>
          </a:xfrm>
        </p:spPr>
        <p:txBody>
          <a:bodyPr/>
          <a:lstStyle/>
          <a:p>
            <a:r>
              <a:rPr lang="en-GB" sz="3600" baseline="30000" dirty="0"/>
              <a:t>17</a:t>
            </a:r>
            <a:r>
              <a:rPr lang="en-GB" sz="3600" dirty="0"/>
              <a:t> And he said to them, ‘What are you discussing with each other while you walk along?’ They stood still, looking sad. </a:t>
            </a:r>
            <a:r>
              <a:rPr lang="en-GB" sz="3600" baseline="30000" dirty="0"/>
              <a:t>18</a:t>
            </a:r>
            <a:r>
              <a:rPr lang="en-GB" sz="3600" dirty="0"/>
              <a:t> Then one of them, whose name was Cleopas, answered him, ‘Are you the only stranger in Jerusalem who does not know the things that have taken place there in these days?’ </a:t>
            </a:r>
            <a:r>
              <a:rPr lang="en-GB" sz="3600" baseline="30000" dirty="0"/>
              <a:t>19</a:t>
            </a:r>
            <a:r>
              <a:rPr lang="en-GB" sz="3600" dirty="0"/>
              <a:t> He asked them, ‘What things?’ They replied, ‘The things about Jesus of Nazareth, who was a prophet mighty in deed and word before God and all the people,</a:t>
            </a:r>
          </a:p>
        </p:txBody>
      </p:sp>
    </p:spTree>
    <p:extLst>
      <p:ext uri="{BB962C8B-B14F-4D97-AF65-F5344CB8AC3E}">
        <p14:creationId xmlns:p14="http://schemas.microsoft.com/office/powerpoint/2010/main" val="3910753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7DC30-A3A0-E00E-A55C-EFECFA28594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A75FCA8-7C13-A785-5B37-FDA26EB28CF4}"/>
              </a:ext>
            </a:extLst>
          </p:cNvPr>
          <p:cNvSpPr>
            <a:spLocks noGrp="1"/>
          </p:cNvSpPr>
          <p:nvPr>
            <p:ph sz="quarter" idx="13"/>
          </p:nvPr>
        </p:nvSpPr>
        <p:spPr>
          <a:xfrm>
            <a:off x="868217" y="117764"/>
            <a:ext cx="10785067" cy="6622472"/>
          </a:xfrm>
        </p:spPr>
        <p:txBody>
          <a:bodyPr/>
          <a:lstStyle/>
          <a:p>
            <a:r>
              <a:rPr lang="en-GB" sz="3600" baseline="30000" dirty="0"/>
              <a:t>20</a:t>
            </a:r>
            <a:r>
              <a:rPr lang="en-GB" sz="3600" dirty="0"/>
              <a:t> and how our chief priests and leaders handed him over to be condemned to death and crucified him. </a:t>
            </a:r>
            <a:r>
              <a:rPr lang="en-GB" sz="3600" baseline="30000" dirty="0"/>
              <a:t>21</a:t>
            </a:r>
            <a:r>
              <a:rPr lang="en-GB" sz="3600" dirty="0"/>
              <a:t> But we had hoped that he was the one to redeem Israel. Yes, and besides all this, it is now the third day since these things took place. </a:t>
            </a:r>
            <a:r>
              <a:rPr lang="en-GB" sz="3600" baseline="30000" dirty="0"/>
              <a:t>22</a:t>
            </a:r>
            <a:r>
              <a:rPr lang="en-GB" sz="3600" dirty="0"/>
              <a:t> Moreover, some women of our group astounded us. They were at the tomb early this morning, </a:t>
            </a:r>
            <a:r>
              <a:rPr lang="en-GB" sz="3600" baseline="30000" dirty="0"/>
              <a:t>23</a:t>
            </a:r>
            <a:r>
              <a:rPr lang="en-GB" sz="3600" dirty="0"/>
              <a:t> and when they did not find his body there, they came back and told us that they had indeed seen a vision of angels who said that he was alive.</a:t>
            </a:r>
          </a:p>
        </p:txBody>
      </p:sp>
    </p:spTree>
    <p:extLst>
      <p:ext uri="{BB962C8B-B14F-4D97-AF65-F5344CB8AC3E}">
        <p14:creationId xmlns:p14="http://schemas.microsoft.com/office/powerpoint/2010/main" val="43619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BF93E-3FB5-9D51-75EB-FB7311D0DD4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277F575-7699-F167-0487-C6DF4AA91A25}"/>
              </a:ext>
            </a:extLst>
          </p:cNvPr>
          <p:cNvSpPr>
            <a:spLocks noGrp="1"/>
          </p:cNvSpPr>
          <p:nvPr>
            <p:ph sz="quarter" idx="13"/>
          </p:nvPr>
        </p:nvSpPr>
        <p:spPr>
          <a:xfrm>
            <a:off x="868217" y="117764"/>
            <a:ext cx="10785067" cy="6622472"/>
          </a:xfrm>
        </p:spPr>
        <p:txBody>
          <a:bodyPr/>
          <a:lstStyle/>
          <a:p>
            <a:r>
              <a:rPr lang="en-GB" sz="3600" baseline="30000" dirty="0"/>
              <a:t>24</a:t>
            </a:r>
            <a:r>
              <a:rPr lang="en-GB" sz="3600" dirty="0"/>
              <a:t> Some of those who were with us went to the tomb and found it just as the women had said; but they did not see him.’ </a:t>
            </a:r>
            <a:r>
              <a:rPr lang="en-GB" sz="3600" baseline="30000" dirty="0"/>
              <a:t>25</a:t>
            </a:r>
            <a:r>
              <a:rPr lang="en-GB" sz="3600" dirty="0"/>
              <a:t> Then he said to them, ‘Oh, how foolish you are, and how slow of heart to believe all that the prophets have declared! </a:t>
            </a:r>
            <a:r>
              <a:rPr lang="en-GB" sz="3600" baseline="30000" dirty="0"/>
              <a:t>26</a:t>
            </a:r>
            <a:r>
              <a:rPr lang="en-GB" sz="3600" dirty="0"/>
              <a:t> Was it not necessary that the Messiah should suffer these things and then enter into his glory?’ </a:t>
            </a:r>
            <a:r>
              <a:rPr lang="en-GB" sz="3600" baseline="30000" dirty="0"/>
              <a:t>27</a:t>
            </a:r>
            <a:r>
              <a:rPr lang="en-GB" sz="3600" dirty="0"/>
              <a:t> Then beginning with Moses and all the prophets, he interpreted to them the things about himself in all the scriptures.</a:t>
            </a:r>
          </a:p>
        </p:txBody>
      </p:sp>
    </p:spTree>
    <p:extLst>
      <p:ext uri="{BB962C8B-B14F-4D97-AF65-F5344CB8AC3E}">
        <p14:creationId xmlns:p14="http://schemas.microsoft.com/office/powerpoint/2010/main" val="2530011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11A38-8E1F-3638-E967-2346193F3F5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84A3E75-6161-43E6-C7A3-32399A8F194C}"/>
              </a:ext>
            </a:extLst>
          </p:cNvPr>
          <p:cNvSpPr>
            <a:spLocks noGrp="1"/>
          </p:cNvSpPr>
          <p:nvPr>
            <p:ph sz="quarter" idx="13"/>
          </p:nvPr>
        </p:nvSpPr>
        <p:spPr>
          <a:xfrm>
            <a:off x="868217" y="117764"/>
            <a:ext cx="10785067" cy="6622472"/>
          </a:xfrm>
        </p:spPr>
        <p:txBody>
          <a:bodyPr/>
          <a:lstStyle/>
          <a:p>
            <a:r>
              <a:rPr lang="en-GB" sz="3600" baseline="30000" dirty="0"/>
              <a:t>28</a:t>
            </a:r>
            <a:r>
              <a:rPr lang="en-GB" sz="3600" dirty="0"/>
              <a:t> As they came near the village to which they were going, he walked ahead as if he were going on. </a:t>
            </a:r>
            <a:r>
              <a:rPr lang="en-GB" sz="3600" baseline="30000" dirty="0"/>
              <a:t>29</a:t>
            </a:r>
            <a:r>
              <a:rPr lang="en-GB" sz="3600" dirty="0"/>
              <a:t> But they urged him strongly, saying, ‘Stay with us, because it is almost evening and the day is now nearly over.’ So he went in to stay with them. </a:t>
            </a:r>
            <a:r>
              <a:rPr lang="en-GB" sz="3600" baseline="30000" dirty="0"/>
              <a:t>30</a:t>
            </a:r>
            <a:r>
              <a:rPr lang="en-GB" sz="3600" dirty="0"/>
              <a:t> When he was at the table with them, he took bread, blessed and broke it, and gave it to them. </a:t>
            </a:r>
            <a:r>
              <a:rPr lang="en-GB" sz="3600" baseline="30000" dirty="0"/>
              <a:t>31</a:t>
            </a:r>
            <a:r>
              <a:rPr lang="en-GB" sz="3600" dirty="0"/>
              <a:t> Then their eyes were opened, and they recognized him; and he vanished from their sight.</a:t>
            </a:r>
          </a:p>
        </p:txBody>
      </p:sp>
    </p:spTree>
    <p:extLst>
      <p:ext uri="{BB962C8B-B14F-4D97-AF65-F5344CB8AC3E}">
        <p14:creationId xmlns:p14="http://schemas.microsoft.com/office/powerpoint/2010/main" val="349449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F4906-94DC-46B3-661F-086A1D7E06D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C363D2-E233-4AC7-62BF-07EDCAE1E20D}"/>
              </a:ext>
            </a:extLst>
          </p:cNvPr>
          <p:cNvSpPr>
            <a:spLocks noGrp="1"/>
          </p:cNvSpPr>
          <p:nvPr>
            <p:ph sz="quarter" idx="13"/>
          </p:nvPr>
        </p:nvSpPr>
        <p:spPr>
          <a:xfrm>
            <a:off x="868217" y="117764"/>
            <a:ext cx="10785067" cy="6622472"/>
          </a:xfrm>
        </p:spPr>
        <p:txBody>
          <a:bodyPr/>
          <a:lstStyle/>
          <a:p>
            <a:r>
              <a:rPr lang="en-GB" sz="3600" baseline="30000" dirty="0"/>
              <a:t>32</a:t>
            </a:r>
            <a:r>
              <a:rPr lang="en-GB" sz="3600" dirty="0"/>
              <a:t> They said to each other, ‘Were not our hearts burning within us while he was talking to us on the road, while he was opening the scriptures to us?’ </a:t>
            </a:r>
            <a:r>
              <a:rPr lang="en-GB" sz="3600" baseline="30000" dirty="0"/>
              <a:t>33</a:t>
            </a:r>
            <a:r>
              <a:rPr lang="en-GB" sz="3600" dirty="0"/>
              <a:t> That same hour they got up and returned to Jerusalem; and they found the eleven and their companions gathered together. </a:t>
            </a:r>
            <a:r>
              <a:rPr lang="en-GB" sz="3600" baseline="30000" dirty="0"/>
              <a:t>34</a:t>
            </a:r>
            <a:r>
              <a:rPr lang="en-GB" sz="3600" dirty="0"/>
              <a:t> They were saying, ‘The Lord has risen indeed, and he has appeared to Simon!’ </a:t>
            </a:r>
            <a:r>
              <a:rPr lang="en-GB" sz="3600" baseline="30000" dirty="0"/>
              <a:t>35</a:t>
            </a:r>
            <a:r>
              <a:rPr lang="en-GB" sz="3600" dirty="0"/>
              <a:t> Then they told what had happened on the road, and how he had been made known to them in the breaking of the bread.</a:t>
            </a:r>
          </a:p>
        </p:txBody>
      </p:sp>
    </p:spTree>
    <p:extLst>
      <p:ext uri="{BB962C8B-B14F-4D97-AF65-F5344CB8AC3E}">
        <p14:creationId xmlns:p14="http://schemas.microsoft.com/office/powerpoint/2010/main" val="3989368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pPr>
              <a:lnSpc>
                <a:spcPct val="150000"/>
              </a:lnSpc>
              <a:spcBef>
                <a:spcPts val="0"/>
              </a:spcBef>
              <a:spcAft>
                <a:spcPts val="0"/>
              </a:spcAft>
            </a:pPr>
            <a:r>
              <a:rPr lang="en-GB" sz="4400" baseline="30000" dirty="0"/>
              <a:t>1</a:t>
            </a:r>
            <a:r>
              <a:rPr lang="en-GB" sz="4400" dirty="0"/>
              <a:t> I want Jesus to walk with me;</a:t>
            </a:r>
          </a:p>
          <a:p>
            <a:pPr>
              <a:lnSpc>
                <a:spcPct val="150000"/>
              </a:lnSpc>
              <a:spcBef>
                <a:spcPts val="0"/>
              </a:spcBef>
              <a:spcAft>
                <a:spcPts val="0"/>
              </a:spcAft>
            </a:pPr>
            <a:r>
              <a:rPr lang="en-GB" sz="4400" dirty="0"/>
              <a:t>I want Jesus to walk with me</a:t>
            </a:r>
          </a:p>
          <a:p>
            <a:pPr>
              <a:lnSpc>
                <a:spcPct val="150000"/>
              </a:lnSpc>
              <a:spcBef>
                <a:spcPts val="0"/>
              </a:spcBef>
              <a:spcAft>
                <a:spcPts val="0"/>
              </a:spcAft>
            </a:pPr>
            <a:r>
              <a:rPr lang="en-GB" sz="4400" dirty="0"/>
              <a:t>All along my pilgrim journey,</a:t>
            </a:r>
          </a:p>
          <a:p>
            <a:pPr>
              <a:lnSpc>
                <a:spcPct val="150000"/>
              </a:lnSpc>
              <a:spcBef>
                <a:spcPts val="0"/>
              </a:spcBef>
              <a:spcAft>
                <a:spcPts val="0"/>
              </a:spcAft>
            </a:pPr>
            <a:r>
              <a:rPr lang="en-GB" sz="4400" dirty="0"/>
              <a:t>Oh, I want Jesus to walk with me.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a:t>Hymn 439 I want Jesus to walk with me</a:t>
            </a:r>
            <a:endParaRPr lang="en-GB" dirty="0"/>
          </a:p>
        </p:txBody>
      </p:sp>
    </p:spTree>
    <p:extLst>
      <p:ext uri="{BB962C8B-B14F-4D97-AF65-F5344CB8AC3E}">
        <p14:creationId xmlns:p14="http://schemas.microsoft.com/office/powerpoint/2010/main" val="423414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400" baseline="30000" dirty="0"/>
              <a:t>2</a:t>
            </a:r>
            <a:r>
              <a:rPr lang="en-GB" sz="4400" dirty="0"/>
              <a:t> In my trials, Lord, walk with me;</a:t>
            </a:r>
          </a:p>
          <a:p>
            <a:r>
              <a:rPr lang="en-GB" sz="4400" dirty="0"/>
              <a:t>in my trials, Lord, walk with me;</a:t>
            </a:r>
          </a:p>
          <a:p>
            <a:r>
              <a:rPr lang="en-GB" sz="4400" dirty="0"/>
              <a:t>When my heart is almost breaking,</a:t>
            </a:r>
          </a:p>
          <a:p>
            <a:r>
              <a:rPr lang="en-GB" sz="4400" dirty="0"/>
              <a:t>Oh, I want Jesus to walk with me.</a:t>
            </a:r>
          </a:p>
        </p:txBody>
      </p:sp>
    </p:spTree>
    <p:extLst>
      <p:ext uri="{BB962C8B-B14F-4D97-AF65-F5344CB8AC3E}">
        <p14:creationId xmlns:p14="http://schemas.microsoft.com/office/powerpoint/2010/main" val="1332840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117764"/>
            <a:ext cx="10540518" cy="6622472"/>
          </a:xfrm>
        </p:spPr>
        <p:txBody>
          <a:bodyPr/>
          <a:lstStyle/>
          <a:p>
            <a:r>
              <a:rPr lang="en-GB" sz="4000" baseline="30000" dirty="0"/>
              <a:t>3</a:t>
            </a:r>
            <a:r>
              <a:rPr lang="en-GB" sz="4000" dirty="0"/>
              <a:t> When I’m troubled, Lord, walk with me;</a:t>
            </a:r>
          </a:p>
          <a:p>
            <a:r>
              <a:rPr lang="en-GB" sz="4000" dirty="0"/>
              <a:t>When I’m troubled, Lord, walk with me;</a:t>
            </a:r>
          </a:p>
          <a:p>
            <a:r>
              <a:rPr lang="en-GB" sz="4000" dirty="0"/>
              <a:t>When my head is bowed in sorrow,</a:t>
            </a:r>
          </a:p>
          <a:p>
            <a:r>
              <a:rPr lang="en-GB" sz="4000" dirty="0"/>
              <a:t>Oh, I want Jesus to walk with me.</a:t>
            </a:r>
          </a:p>
        </p:txBody>
      </p:sp>
    </p:spTree>
    <p:extLst>
      <p:ext uri="{BB962C8B-B14F-4D97-AF65-F5344CB8AC3E}">
        <p14:creationId xmlns:p14="http://schemas.microsoft.com/office/powerpoint/2010/main" val="1149353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B75BA-7D49-4883-E807-CEDE3D91D3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C2C8E4-9FE9-2FAB-22EE-47690B06A672}"/>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3893390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US" sz="4000" baseline="30000" dirty="0"/>
              <a:t>1</a:t>
            </a:r>
            <a:r>
              <a:rPr lang="en-US" sz="4000" dirty="0"/>
              <a:t> </a:t>
            </a:r>
            <a:r>
              <a:rPr lang="en-GB" sz="4000" dirty="0"/>
              <a:t>Take my life and let it be</a:t>
            </a:r>
          </a:p>
          <a:p>
            <a:r>
              <a:rPr lang="en-GB" sz="4000" dirty="0"/>
              <a:t>consecrated, Lord, to thee;</a:t>
            </a:r>
          </a:p>
          <a:p>
            <a:r>
              <a:rPr lang="en-GB" sz="4000" dirty="0"/>
              <a:t>take my moments and my days,</a:t>
            </a:r>
          </a:p>
          <a:p>
            <a:r>
              <a:rPr lang="en-GB" sz="4000" dirty="0"/>
              <a:t>let them flow in endless praise,</a:t>
            </a:r>
          </a:p>
          <a:p>
            <a:endParaRPr lang="en-GB" sz="4000" dirty="0"/>
          </a:p>
          <a:p>
            <a:r>
              <a:rPr lang="en-GB" sz="4000" baseline="30000" dirty="0"/>
              <a:t>2</a:t>
            </a:r>
            <a:r>
              <a:rPr lang="en-GB" sz="4000" dirty="0"/>
              <a:t> Take my hands and let them move</a:t>
            </a:r>
          </a:p>
          <a:p>
            <a:r>
              <a:rPr lang="en-GB" sz="4000" dirty="0"/>
              <a:t>at the impulse of thy love;</a:t>
            </a:r>
          </a:p>
          <a:p>
            <a:r>
              <a:rPr lang="en-GB" sz="4000" dirty="0"/>
              <a:t>take my feet, that I may run</a:t>
            </a:r>
          </a:p>
          <a:p>
            <a:r>
              <a:rPr lang="en-GB" sz="4000" dirty="0"/>
              <a:t>bearing news of Christ your Son.</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US" dirty="0"/>
              <a:t>Hymn </a:t>
            </a:r>
            <a:r>
              <a:rPr lang="en-GB" dirty="0"/>
              <a:t>502 Take my life, and let it be</a:t>
            </a:r>
            <a:endParaRPr lang="en-US" dirty="0"/>
          </a:p>
        </p:txBody>
      </p:sp>
    </p:spTree>
    <p:extLst>
      <p:ext uri="{BB962C8B-B14F-4D97-AF65-F5344CB8AC3E}">
        <p14:creationId xmlns:p14="http://schemas.microsoft.com/office/powerpoint/2010/main" val="2383626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US" sz="4400" baseline="30000" dirty="0"/>
              <a:t>3</a:t>
            </a:r>
            <a:r>
              <a:rPr lang="en-US" sz="4400" dirty="0"/>
              <a:t> </a:t>
            </a:r>
            <a:r>
              <a:rPr lang="en-GB" sz="4400" dirty="0"/>
              <a:t>Take my voice, and let me sing</a:t>
            </a:r>
          </a:p>
          <a:p>
            <a:r>
              <a:rPr lang="en-GB" sz="4400" dirty="0"/>
              <a:t>always, only, for my King;</a:t>
            </a:r>
          </a:p>
          <a:p>
            <a:r>
              <a:rPr lang="en-GB" sz="4400" dirty="0"/>
              <a:t>take my intellect and use</a:t>
            </a:r>
          </a:p>
          <a:p>
            <a:r>
              <a:rPr lang="en-GB" sz="4400" dirty="0"/>
              <a:t>every power as thou shalt choose.</a:t>
            </a:r>
          </a:p>
          <a:p>
            <a:endParaRPr lang="en-GB" sz="4400" dirty="0"/>
          </a:p>
          <a:p>
            <a:r>
              <a:rPr lang="en-US" sz="4400" baseline="30000" dirty="0"/>
              <a:t>4</a:t>
            </a:r>
            <a:r>
              <a:rPr lang="en-US" sz="4400" dirty="0"/>
              <a:t> </a:t>
            </a:r>
            <a:r>
              <a:rPr lang="en-GB" sz="4400" dirty="0"/>
              <a:t>Take my will - your will be done;</a:t>
            </a:r>
          </a:p>
          <a:p>
            <a:r>
              <a:rPr lang="en-GB" sz="4400" dirty="0"/>
              <a:t>may my will and yours be one;</a:t>
            </a:r>
          </a:p>
          <a:p>
            <a:r>
              <a:rPr lang="en-GB" sz="4400" dirty="0"/>
              <a:t>take my heart - it is your own,</a:t>
            </a:r>
          </a:p>
          <a:p>
            <a:r>
              <a:rPr lang="en-GB" sz="4400" dirty="0"/>
              <a:t>it shall be thy royal throne.</a:t>
            </a:r>
          </a:p>
        </p:txBody>
      </p:sp>
    </p:spTree>
    <p:extLst>
      <p:ext uri="{BB962C8B-B14F-4D97-AF65-F5344CB8AC3E}">
        <p14:creationId xmlns:p14="http://schemas.microsoft.com/office/powerpoint/2010/main" val="4107356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GB" sz="4800" baseline="30000" dirty="0"/>
              <a:t>5</a:t>
            </a:r>
            <a:r>
              <a:rPr lang="en-GB" sz="4800" dirty="0"/>
              <a:t> Take my love - my Lord, I pour</a:t>
            </a:r>
          </a:p>
          <a:p>
            <a:r>
              <a:rPr lang="en-GB" sz="4800" dirty="0"/>
              <a:t>at your feet its treasure-store;</a:t>
            </a:r>
          </a:p>
          <a:p>
            <a:r>
              <a:rPr lang="en-GB" sz="4800" dirty="0"/>
              <a:t>take myself, and I will be</a:t>
            </a:r>
          </a:p>
          <a:p>
            <a:r>
              <a:rPr lang="en-GB" sz="4800" dirty="0"/>
              <a:t>all for you, eternally.</a:t>
            </a:r>
          </a:p>
        </p:txBody>
      </p:sp>
    </p:spTree>
    <p:extLst>
      <p:ext uri="{BB962C8B-B14F-4D97-AF65-F5344CB8AC3E}">
        <p14:creationId xmlns:p14="http://schemas.microsoft.com/office/powerpoint/2010/main" val="2274970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E71A-3B40-4517-695B-4BE915F0E1D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1841D2-C3CF-E434-0BC1-F96D64B0B2FE}"/>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offertory </a:t>
            </a:r>
          </a:p>
          <a:p>
            <a:r>
              <a:rPr lang="en-GB" dirty="0"/>
              <a:t>Lords’ prayer</a:t>
            </a:r>
          </a:p>
        </p:txBody>
      </p:sp>
    </p:spTree>
    <p:extLst>
      <p:ext uri="{BB962C8B-B14F-4D97-AF65-F5344CB8AC3E}">
        <p14:creationId xmlns:p14="http://schemas.microsoft.com/office/powerpoint/2010/main" val="2047154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4000" baseline="30000" dirty="0"/>
              <a:t>1</a:t>
            </a:r>
            <a:r>
              <a:rPr lang="en-GB" sz="4000" dirty="0"/>
              <a:t> O Jesus, I have promised </a:t>
            </a:r>
          </a:p>
          <a:p>
            <a:pPr>
              <a:spcBef>
                <a:spcPts val="0"/>
              </a:spcBef>
            </a:pPr>
            <a:r>
              <a:rPr lang="en-GB" sz="4000" dirty="0"/>
              <a:t>to serve thee to the end;</a:t>
            </a:r>
          </a:p>
          <a:p>
            <a:pPr>
              <a:spcBef>
                <a:spcPts val="0"/>
              </a:spcBef>
            </a:pPr>
            <a:r>
              <a:rPr lang="en-GB" sz="4000" dirty="0"/>
              <a:t>be now and always near me, </a:t>
            </a:r>
          </a:p>
          <a:p>
            <a:pPr>
              <a:spcBef>
                <a:spcPts val="0"/>
              </a:spcBef>
            </a:pPr>
            <a:r>
              <a:rPr lang="en-GB" sz="4000" dirty="0"/>
              <a:t>my Master and my friend:</a:t>
            </a:r>
          </a:p>
          <a:p>
            <a:pPr>
              <a:spcBef>
                <a:spcPts val="0"/>
              </a:spcBef>
            </a:pPr>
            <a:r>
              <a:rPr lang="en-GB" sz="4000" dirty="0"/>
              <a:t>I shall not fear the battle </a:t>
            </a:r>
          </a:p>
          <a:p>
            <a:pPr>
              <a:spcBef>
                <a:spcPts val="0"/>
              </a:spcBef>
            </a:pPr>
            <a:r>
              <a:rPr lang="en-GB" sz="4000" dirty="0"/>
              <a:t>if thou art by my side,</a:t>
            </a:r>
          </a:p>
          <a:p>
            <a:pPr>
              <a:spcBef>
                <a:spcPts val="0"/>
              </a:spcBef>
            </a:pPr>
            <a:r>
              <a:rPr lang="en-GB" sz="4000" dirty="0"/>
              <a:t>nor wander from the pathway </a:t>
            </a:r>
          </a:p>
          <a:p>
            <a:pPr>
              <a:spcBef>
                <a:spcPts val="0"/>
              </a:spcBef>
            </a:pPr>
            <a:r>
              <a:rPr lang="en-GB" sz="4000" dirty="0"/>
              <a:t>if you will be my guide.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644 O Jesus, I have promised</a:t>
            </a:r>
          </a:p>
        </p:txBody>
      </p:sp>
    </p:spTree>
    <p:extLst>
      <p:ext uri="{BB962C8B-B14F-4D97-AF65-F5344CB8AC3E}">
        <p14:creationId xmlns:p14="http://schemas.microsoft.com/office/powerpoint/2010/main" val="1533722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a:xfrm>
            <a:off x="868217" y="117764"/>
            <a:ext cx="9827491" cy="6622472"/>
          </a:xfrm>
        </p:spPr>
        <p:txBody>
          <a:bodyPr/>
          <a:lstStyle/>
          <a:p>
            <a:r>
              <a:rPr lang="en-GB" sz="4000" baseline="30000" dirty="0"/>
              <a:t>2 </a:t>
            </a:r>
            <a:r>
              <a:rPr lang="en-GB" sz="4000" dirty="0"/>
              <a:t>Oh, let me feel thee near me: </a:t>
            </a:r>
          </a:p>
          <a:p>
            <a:r>
              <a:rPr lang="en-GB" sz="4000" dirty="0"/>
              <a:t>the world is ever near; </a:t>
            </a:r>
          </a:p>
          <a:p>
            <a:r>
              <a:rPr lang="en-GB" sz="4000" dirty="0"/>
              <a:t>I see the sights that dazzle, </a:t>
            </a:r>
          </a:p>
          <a:p>
            <a:r>
              <a:rPr lang="en-GB" sz="4000" dirty="0"/>
              <a:t>the tempting sounds I hear;</a:t>
            </a:r>
          </a:p>
          <a:p>
            <a:r>
              <a:rPr lang="en-GB" sz="4000" dirty="0"/>
              <a:t>my foes are ever near me, </a:t>
            </a:r>
          </a:p>
          <a:p>
            <a:r>
              <a:rPr lang="en-GB" sz="4000" dirty="0"/>
              <a:t>around me and within;</a:t>
            </a:r>
          </a:p>
          <a:p>
            <a:r>
              <a:rPr lang="en-GB" sz="4000" dirty="0"/>
              <a:t>but, Jesus, draw thou nearer, </a:t>
            </a:r>
          </a:p>
          <a:p>
            <a:r>
              <a:rPr lang="en-GB" sz="4000" dirty="0"/>
              <a:t>and shield my soul from sin.</a:t>
            </a:r>
          </a:p>
        </p:txBody>
      </p:sp>
    </p:spTree>
    <p:extLst>
      <p:ext uri="{BB962C8B-B14F-4D97-AF65-F5344CB8AC3E}">
        <p14:creationId xmlns:p14="http://schemas.microsoft.com/office/powerpoint/2010/main" val="3383155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C84D-FEC9-FA87-573A-54216879BF4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0B6EF3A-E017-3B3E-8751-AD7773EAF409}"/>
              </a:ext>
            </a:extLst>
          </p:cNvPr>
          <p:cNvSpPr>
            <a:spLocks noGrp="1"/>
          </p:cNvSpPr>
          <p:nvPr>
            <p:ph sz="quarter" idx="13"/>
          </p:nvPr>
        </p:nvSpPr>
        <p:spPr>
          <a:xfrm>
            <a:off x="868217" y="117764"/>
            <a:ext cx="9827491" cy="6622472"/>
          </a:xfrm>
        </p:spPr>
        <p:txBody>
          <a:bodyPr/>
          <a:lstStyle/>
          <a:p>
            <a:r>
              <a:rPr lang="en-GB" sz="4000" baseline="30000" dirty="0"/>
              <a:t>3 </a:t>
            </a:r>
            <a:r>
              <a:rPr lang="en-GB" sz="4000" dirty="0"/>
              <a:t>O let me hear thee speaking </a:t>
            </a:r>
          </a:p>
          <a:p>
            <a:r>
              <a:rPr lang="en-GB" sz="4000" dirty="0"/>
              <a:t>in accents clear and still,</a:t>
            </a:r>
          </a:p>
          <a:p>
            <a:r>
              <a:rPr lang="en-GB" sz="4000" dirty="0"/>
              <a:t>above the storms of passion, </a:t>
            </a:r>
          </a:p>
          <a:p>
            <a:r>
              <a:rPr lang="en-GB" sz="4000" dirty="0"/>
              <a:t>the murmurs of self-will;</a:t>
            </a:r>
          </a:p>
          <a:p>
            <a:r>
              <a:rPr lang="en-GB" sz="4000" dirty="0"/>
              <a:t>Oh, speak to reassure me, </a:t>
            </a:r>
          </a:p>
          <a:p>
            <a:r>
              <a:rPr lang="en-GB" sz="4000" dirty="0"/>
              <a:t>to hasten or control;</a:t>
            </a:r>
          </a:p>
          <a:p>
            <a:r>
              <a:rPr lang="en-GB" sz="4000" dirty="0"/>
              <a:t>O speak, and make me listen, </a:t>
            </a:r>
          </a:p>
          <a:p>
            <a:r>
              <a:rPr lang="en-GB" sz="4000" dirty="0"/>
              <a:t>True guardian of my soul.</a:t>
            </a:r>
          </a:p>
        </p:txBody>
      </p:sp>
    </p:spTree>
    <p:extLst>
      <p:ext uri="{BB962C8B-B14F-4D97-AF65-F5344CB8AC3E}">
        <p14:creationId xmlns:p14="http://schemas.microsoft.com/office/powerpoint/2010/main" val="1670529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3B1F8-D1B9-6354-C664-70A300B5B17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CAAD580-0F50-70C5-CFC0-5A90BAA0F504}"/>
              </a:ext>
            </a:extLst>
          </p:cNvPr>
          <p:cNvSpPr>
            <a:spLocks noGrp="1"/>
          </p:cNvSpPr>
          <p:nvPr>
            <p:ph sz="quarter" idx="13"/>
          </p:nvPr>
        </p:nvSpPr>
        <p:spPr>
          <a:xfrm>
            <a:off x="868217" y="117764"/>
            <a:ext cx="9827491" cy="6622472"/>
          </a:xfrm>
        </p:spPr>
        <p:txBody>
          <a:bodyPr/>
          <a:lstStyle/>
          <a:p>
            <a:r>
              <a:rPr lang="en-GB" sz="4000" baseline="30000" dirty="0"/>
              <a:t>4 </a:t>
            </a:r>
            <a:r>
              <a:rPr lang="en-GB" sz="4000" dirty="0"/>
              <a:t>O Jesus, you have promised </a:t>
            </a:r>
          </a:p>
          <a:p>
            <a:r>
              <a:rPr lang="en-GB" sz="4000" dirty="0"/>
              <a:t>to all who follow you</a:t>
            </a:r>
          </a:p>
          <a:p>
            <a:r>
              <a:rPr lang="en-GB" sz="4000" dirty="0"/>
              <a:t>that where you are in glory </a:t>
            </a:r>
          </a:p>
          <a:p>
            <a:r>
              <a:rPr lang="en-GB" sz="4000" dirty="0"/>
              <a:t>your servant shall be too;</a:t>
            </a:r>
          </a:p>
          <a:p>
            <a:r>
              <a:rPr lang="en-GB" sz="4000" dirty="0"/>
              <a:t>and, Jesus, I have promised </a:t>
            </a:r>
          </a:p>
          <a:p>
            <a:r>
              <a:rPr lang="en-GB" sz="4000" dirty="0"/>
              <a:t>to serve thee to the end:</a:t>
            </a:r>
          </a:p>
          <a:p>
            <a:r>
              <a:rPr lang="en-GB" sz="4000" dirty="0"/>
              <a:t>now give me grace to follow: </a:t>
            </a:r>
          </a:p>
          <a:p>
            <a:r>
              <a:rPr lang="en-GB" sz="4000" dirty="0"/>
              <a:t>my master and my friend. </a:t>
            </a:r>
          </a:p>
        </p:txBody>
      </p:sp>
    </p:spTree>
    <p:extLst>
      <p:ext uri="{BB962C8B-B14F-4D97-AF65-F5344CB8AC3E}">
        <p14:creationId xmlns:p14="http://schemas.microsoft.com/office/powerpoint/2010/main" val="1232286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1166927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385</TotalTime>
  <Words>1929</Words>
  <Application>Microsoft Office PowerPoint</Application>
  <PresentationFormat>Widescreen</PresentationFormat>
  <Paragraphs>189</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194</cp:revision>
  <dcterms:created xsi:type="dcterms:W3CDTF">2020-12-22T16:57:36Z</dcterms:created>
  <dcterms:modified xsi:type="dcterms:W3CDTF">2026-04-16T11:10:21Z</dcterms:modified>
</cp:coreProperties>
</file>