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1" r:id="rId13"/>
    <p:sldId id="952" r:id="rId14"/>
    <p:sldId id="953" r:id="rId15"/>
    <p:sldId id="954" r:id="rId16"/>
    <p:sldId id="955" r:id="rId17"/>
    <p:sldId id="956" r:id="rId18"/>
    <p:sldId id="957" r:id="rId19"/>
    <p:sldId id="958" r:id="rId20"/>
    <p:sldId id="959" r:id="rId21"/>
    <p:sldId id="960" r:id="rId22"/>
    <p:sldId id="961" r:id="rId23"/>
    <p:sldId id="962" r:id="rId24"/>
    <p:sldId id="963" r:id="rId25"/>
    <p:sldId id="964" r:id="rId26"/>
    <p:sldId id="965" r:id="rId27"/>
    <p:sldId id="966" r:id="rId28"/>
    <p:sldId id="904" r:id="rId29"/>
    <p:sldId id="925" r:id="rId30"/>
    <p:sldId id="89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66" d="100"/>
          <a:sy n="66" d="100"/>
        </p:scale>
        <p:origin x="82" y="18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096001" y="212735"/>
            <a:ext cx="5835018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3rd May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Christy Sawyer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60981" y="120402"/>
            <a:ext cx="6169799" cy="66171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700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Hymn 422 Lift high the cross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Prayers of Approach &amp; confession &amp; assurance of forgiveness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Introduction to today’s theme – Baptism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Hymn 332 Jesus Lover of my soul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Reading Isaiah 43:1-7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Choir Anthem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Reading Matthew 28: 16-20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Sacrament of Baptism of Makai Zion Denton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Apostles Creed 759 in hymn book said together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Hymn 420 The Lord bless you, and keep you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Hymn 418 We praise you, Lord, for Jesus Christ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Prayers of Thanksgiving and Intercession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Blessing the Offering &amp; the Lord’s Prayer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Hymn 415 You shall go out with joy</a:t>
            </a:r>
          </a:p>
          <a:p>
            <a:pPr>
              <a:spcAft>
                <a:spcPts val="600"/>
              </a:spcAft>
            </a:pPr>
            <a:r>
              <a:rPr lang="en-GB" sz="1700" dirty="0"/>
              <a:t>Blessing and Sung Amen</a:t>
            </a:r>
          </a:p>
          <a:p>
            <a:pPr algn="r"/>
            <a:r>
              <a:rPr lang="en-GB" sz="1400" i="1" dirty="0"/>
              <a:t>Readings: NRSV. All hymns are from Rejoice &amp;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782500" cy="5500254"/>
          </a:xfrm>
        </p:spPr>
        <p:txBody>
          <a:bodyPr/>
          <a:lstStyle/>
          <a:p>
            <a:r>
              <a:rPr lang="en-GB" sz="4000" dirty="0"/>
              <a:t>Lift high the cross, </a:t>
            </a:r>
          </a:p>
          <a:p>
            <a:r>
              <a:rPr lang="en-GB" sz="4000" dirty="0"/>
              <a:t>the love of Christ proclaim</a:t>
            </a:r>
          </a:p>
          <a:p>
            <a:r>
              <a:rPr lang="en-GB" sz="4000" dirty="0"/>
              <a:t>Till all the world adore his sacred name!</a:t>
            </a:r>
          </a:p>
          <a:p>
            <a:endParaRPr lang="en-GB" sz="4000" dirty="0"/>
          </a:p>
          <a:p>
            <a:r>
              <a:rPr lang="en-GB" sz="4000" dirty="0"/>
              <a:t>Here we display </a:t>
            </a:r>
            <a:r>
              <a:rPr lang="en-GB" sz="4000" dirty="0" err="1"/>
              <a:t>Godʼs</a:t>
            </a:r>
            <a:r>
              <a:rPr lang="en-GB" sz="4000" dirty="0"/>
              <a:t> foolishness, </a:t>
            </a:r>
          </a:p>
          <a:p>
            <a:r>
              <a:rPr lang="en-GB" sz="4000" dirty="0"/>
              <a:t>which came</a:t>
            </a:r>
          </a:p>
          <a:p>
            <a:r>
              <a:rPr lang="en-GB" sz="4000" dirty="0"/>
              <a:t>to put the wisdom of this world to shame.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/>
          <a:p>
            <a:r>
              <a:rPr lang="en-GB" dirty="0"/>
              <a:t>Hymn 422 Lift High the Cross</a:t>
            </a:r>
          </a:p>
        </p:txBody>
      </p:sp>
    </p:spTree>
    <p:extLst>
      <p:ext uri="{BB962C8B-B14F-4D97-AF65-F5344CB8AC3E}">
        <p14:creationId xmlns:p14="http://schemas.microsoft.com/office/powerpoint/2010/main" val="254465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E24D0-3248-9EA4-4B97-0B7860AE87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600972" cy="6622472"/>
          </a:xfrm>
        </p:spPr>
        <p:txBody>
          <a:bodyPr/>
          <a:lstStyle/>
          <a:p>
            <a:r>
              <a:rPr lang="en-GB" dirty="0">
                <a:solidFill>
                  <a:srgbClr val="FFFED5"/>
                </a:solidFill>
              </a:rPr>
              <a:t>Lift high the cross, the love of Christ proclaim</a:t>
            </a:r>
          </a:p>
          <a:p>
            <a:r>
              <a:rPr lang="en-GB" dirty="0">
                <a:solidFill>
                  <a:srgbClr val="FFFED5"/>
                </a:solidFill>
              </a:rPr>
              <a:t>Till all the world adore his sacred name!</a:t>
            </a:r>
          </a:p>
          <a:p>
            <a:endParaRPr lang="en-GB" dirty="0"/>
          </a:p>
          <a:p>
            <a:r>
              <a:rPr lang="en-GB" sz="4000" baseline="30000" dirty="0"/>
              <a:t>2</a:t>
            </a:r>
            <a:r>
              <a:rPr lang="en-GB" sz="4000" dirty="0"/>
              <a:t> Our only boast is Jesus crucified;</a:t>
            </a:r>
          </a:p>
          <a:p>
            <a:r>
              <a:rPr lang="en-GB" sz="4000" dirty="0"/>
              <a:t>we die with him and shall be glorified</a:t>
            </a:r>
          </a:p>
          <a:p>
            <a:endParaRPr lang="en-GB" sz="4000" dirty="0"/>
          </a:p>
          <a:p>
            <a:r>
              <a:rPr lang="en-GB" sz="4000" baseline="30000" dirty="0"/>
              <a:t>3</a:t>
            </a:r>
            <a:r>
              <a:rPr lang="en-GB" sz="4000" dirty="0"/>
              <a:t> Bearing our human likeness as his own,</a:t>
            </a:r>
          </a:p>
          <a:p>
            <a:r>
              <a:rPr lang="en-GB" sz="4000" dirty="0"/>
              <a:t>in death and suffering Christ took up his throne.</a:t>
            </a:r>
          </a:p>
        </p:txBody>
      </p:sp>
    </p:spTree>
    <p:extLst>
      <p:ext uri="{BB962C8B-B14F-4D97-AF65-F5344CB8AC3E}">
        <p14:creationId xmlns:p14="http://schemas.microsoft.com/office/powerpoint/2010/main" val="125983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85134-7956-5800-A990-DEF925AC5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9C030-185F-77A9-631B-0019DCCEFF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235212" cy="6622472"/>
          </a:xfrm>
        </p:spPr>
        <p:txBody>
          <a:bodyPr/>
          <a:lstStyle/>
          <a:p>
            <a:r>
              <a:rPr lang="en-GB" dirty="0">
                <a:solidFill>
                  <a:srgbClr val="FFFED5"/>
                </a:solidFill>
              </a:rPr>
              <a:t>Lift high the cross, the love of Christ proclaim</a:t>
            </a:r>
          </a:p>
          <a:p>
            <a:r>
              <a:rPr lang="en-GB" dirty="0">
                <a:solidFill>
                  <a:srgbClr val="FFFED5"/>
                </a:solidFill>
              </a:rPr>
              <a:t>Till all the world adore his sacred name!</a:t>
            </a:r>
          </a:p>
          <a:p>
            <a:endParaRPr lang="en-GB" dirty="0"/>
          </a:p>
          <a:p>
            <a:r>
              <a:rPr lang="en-GB" sz="4000" baseline="30000" dirty="0"/>
              <a:t>4</a:t>
            </a:r>
            <a:r>
              <a:rPr lang="en-GB" sz="4000" dirty="0"/>
              <a:t> </a:t>
            </a:r>
            <a:r>
              <a:rPr lang="en-GB" sz="4000" dirty="0" err="1"/>
              <a:t>Sinʼs</a:t>
            </a:r>
            <a:r>
              <a:rPr lang="en-GB" sz="4000" dirty="0"/>
              <a:t> deadly bond which sealed our total loss</a:t>
            </a:r>
          </a:p>
          <a:p>
            <a:r>
              <a:rPr lang="en-GB" sz="4000" dirty="0"/>
              <a:t>he set aside and nailed it to the Cross.</a:t>
            </a:r>
          </a:p>
        </p:txBody>
      </p:sp>
    </p:spTree>
    <p:extLst>
      <p:ext uri="{BB962C8B-B14F-4D97-AF65-F5344CB8AC3E}">
        <p14:creationId xmlns:p14="http://schemas.microsoft.com/office/powerpoint/2010/main" val="175427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18D1-C0B4-8A83-ECB9-89697C6B9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2B601-6933-ABFD-9094-2C0B848924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1123486" cy="6622472"/>
          </a:xfrm>
        </p:spPr>
        <p:txBody>
          <a:bodyPr/>
          <a:lstStyle/>
          <a:p>
            <a:r>
              <a:rPr lang="en-GB" dirty="0">
                <a:solidFill>
                  <a:srgbClr val="FFFED5"/>
                </a:solidFill>
              </a:rPr>
              <a:t>Lift high the cross, the love of Christ proclaim</a:t>
            </a:r>
          </a:p>
          <a:p>
            <a:r>
              <a:rPr lang="en-GB" dirty="0">
                <a:solidFill>
                  <a:srgbClr val="FFFED5"/>
                </a:solidFill>
              </a:rPr>
              <a:t>Till all the world adore his sacred name!</a:t>
            </a:r>
          </a:p>
          <a:p>
            <a:endParaRPr lang="en-GB" dirty="0"/>
          </a:p>
          <a:p>
            <a:r>
              <a:rPr lang="en-GB" sz="4000" baseline="30000" dirty="0"/>
              <a:t>5</a:t>
            </a:r>
            <a:r>
              <a:rPr lang="en-GB" sz="4000" dirty="0"/>
              <a:t> All nameless powers that human life betray</a:t>
            </a:r>
          </a:p>
          <a:p>
            <a:r>
              <a:rPr lang="en-GB" sz="4000" dirty="0"/>
              <a:t>are led as captives on his triumph day.</a:t>
            </a:r>
          </a:p>
          <a:p>
            <a:endParaRPr lang="en-GB" sz="4000" dirty="0"/>
          </a:p>
          <a:p>
            <a:r>
              <a:rPr lang="en-GB" sz="4000" baseline="30000" dirty="0"/>
              <a:t>6</a:t>
            </a:r>
            <a:r>
              <a:rPr lang="en-GB" sz="4000" dirty="0"/>
              <a:t> May we, baptised according to his word,</a:t>
            </a:r>
          </a:p>
          <a:p>
            <a:r>
              <a:rPr lang="en-GB" sz="4000" dirty="0"/>
              <a:t>take up his cup and drink it with our Lord.</a:t>
            </a:r>
          </a:p>
        </p:txBody>
      </p:sp>
    </p:spTree>
    <p:extLst>
      <p:ext uri="{BB962C8B-B14F-4D97-AF65-F5344CB8AC3E}">
        <p14:creationId xmlns:p14="http://schemas.microsoft.com/office/powerpoint/2010/main" val="442895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DF8F2-BD30-0B09-1FEA-DD85EACD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D16295-7A29-6B3D-C4D9-04D9EE9E17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&amp; confession &amp;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– Baptism</a:t>
            </a:r>
          </a:p>
        </p:txBody>
      </p:sp>
    </p:spTree>
    <p:extLst>
      <p:ext uri="{BB962C8B-B14F-4D97-AF65-F5344CB8AC3E}">
        <p14:creationId xmlns:p14="http://schemas.microsoft.com/office/powerpoint/2010/main" val="2059444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1</a:t>
            </a:r>
            <a:r>
              <a:rPr lang="en-GB" sz="3600" dirty="0"/>
              <a:t> Jesus, lover of my soul,</a:t>
            </a:r>
          </a:p>
          <a:p>
            <a:r>
              <a:rPr lang="en-GB" sz="3600" dirty="0"/>
              <a:t>let me to thy bosom fly,</a:t>
            </a:r>
          </a:p>
          <a:p>
            <a:r>
              <a:rPr lang="en-GB" sz="3600" dirty="0"/>
              <a:t>while the nearer waters roll,</a:t>
            </a:r>
          </a:p>
          <a:p>
            <a:r>
              <a:rPr lang="en-GB" sz="3600" dirty="0"/>
              <a:t>while the tempest still is high.</a:t>
            </a:r>
          </a:p>
          <a:p>
            <a:r>
              <a:rPr lang="en-GB" sz="3600" dirty="0"/>
              <a:t>Hide me, O </a:t>
            </a:r>
            <a:r>
              <a:rPr lang="en-GB" sz="3600"/>
              <a:t>my Saviour</a:t>
            </a:r>
            <a:r>
              <a:rPr lang="en-GB" sz="3600" dirty="0"/>
              <a:t>, hide,</a:t>
            </a:r>
          </a:p>
          <a:p>
            <a:r>
              <a:rPr lang="en-GB" sz="3600" dirty="0"/>
              <a:t>till the storm of life is past;</a:t>
            </a:r>
          </a:p>
          <a:p>
            <a:r>
              <a:rPr lang="en-GB" sz="3600" dirty="0"/>
              <a:t>safe into the haven guide;</a:t>
            </a:r>
          </a:p>
          <a:p>
            <a:r>
              <a:rPr lang="en-GB" sz="3600" dirty="0"/>
              <a:t>O receive my soul at last.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332 Jesus, lover of my soul </a:t>
            </a:r>
          </a:p>
        </p:txBody>
      </p:sp>
    </p:spTree>
    <p:extLst>
      <p:ext uri="{BB962C8B-B14F-4D97-AF65-F5344CB8AC3E}">
        <p14:creationId xmlns:p14="http://schemas.microsoft.com/office/powerpoint/2010/main" val="208441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Other refuge have I none,</a:t>
            </a:r>
          </a:p>
          <a:p>
            <a:r>
              <a:rPr lang="en-GB" sz="3600" dirty="0"/>
              <a:t>hangs my helpless soul on thee;</a:t>
            </a:r>
          </a:p>
          <a:p>
            <a:r>
              <a:rPr lang="en-GB" sz="3600" dirty="0"/>
              <a:t>leave, ah! leave me not alone,</a:t>
            </a:r>
          </a:p>
          <a:p>
            <a:r>
              <a:rPr lang="en-GB" sz="3600" dirty="0"/>
              <a:t>still support and comfort me.</a:t>
            </a:r>
          </a:p>
          <a:p>
            <a:r>
              <a:rPr lang="en-GB" sz="3600" dirty="0"/>
              <a:t>All my trust on thee is stayed,</a:t>
            </a:r>
          </a:p>
          <a:p>
            <a:r>
              <a:rPr lang="en-GB" sz="3600" dirty="0"/>
              <a:t>all my help from thee I bring;</a:t>
            </a:r>
          </a:p>
          <a:p>
            <a:r>
              <a:rPr lang="en-GB" sz="3600" dirty="0"/>
              <a:t>cover my </a:t>
            </a:r>
            <a:r>
              <a:rPr lang="en-GB" sz="3600" dirty="0" err="1"/>
              <a:t>defenseless</a:t>
            </a:r>
            <a:r>
              <a:rPr lang="en-GB" sz="3600" dirty="0"/>
              <a:t> head</a:t>
            </a:r>
          </a:p>
          <a:p>
            <a:r>
              <a:rPr lang="en-GB" sz="3600" dirty="0"/>
              <a:t>with the shadow of thy wing.</a:t>
            </a:r>
          </a:p>
        </p:txBody>
      </p:sp>
    </p:spTree>
    <p:extLst>
      <p:ext uri="{BB962C8B-B14F-4D97-AF65-F5344CB8AC3E}">
        <p14:creationId xmlns:p14="http://schemas.microsoft.com/office/powerpoint/2010/main" val="86383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Thou, O Christ, art all I want,</a:t>
            </a:r>
          </a:p>
          <a:p>
            <a:r>
              <a:rPr lang="en-GB" sz="3600" dirty="0"/>
              <a:t>more than all in thee I find;</a:t>
            </a:r>
          </a:p>
          <a:p>
            <a:r>
              <a:rPr lang="en-GB" sz="3600" dirty="0"/>
              <a:t>raise the fallen, cheer the faint,</a:t>
            </a:r>
          </a:p>
          <a:p>
            <a:r>
              <a:rPr lang="en-GB" sz="3600" dirty="0"/>
              <a:t>heal the sick, and lead the blind.</a:t>
            </a:r>
          </a:p>
          <a:p>
            <a:r>
              <a:rPr lang="en-GB" sz="3600" dirty="0"/>
              <a:t>Just and holy is thy name,</a:t>
            </a:r>
          </a:p>
          <a:p>
            <a:r>
              <a:rPr lang="en-GB" sz="3600" dirty="0"/>
              <a:t>I am all unrighteousness;</a:t>
            </a:r>
          </a:p>
          <a:p>
            <a:r>
              <a:rPr lang="en-GB" sz="3600" dirty="0"/>
              <a:t>false and full of sin I am;</a:t>
            </a:r>
          </a:p>
          <a:p>
            <a:r>
              <a:rPr lang="en-GB" sz="3600" dirty="0"/>
              <a:t>thou art full of truth and grace.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02979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Plenteous grace with thee is found,</a:t>
            </a:r>
          </a:p>
          <a:p>
            <a:r>
              <a:rPr lang="en-GB" sz="3600" dirty="0"/>
              <a:t>grace to cover all my sin;</a:t>
            </a:r>
          </a:p>
          <a:p>
            <a:r>
              <a:rPr lang="en-GB" sz="3600" dirty="0"/>
              <a:t>let the healing streams abound,</a:t>
            </a:r>
          </a:p>
          <a:p>
            <a:r>
              <a:rPr lang="en-GB" sz="3600" dirty="0"/>
              <a:t>make and keep me pure within.</a:t>
            </a:r>
          </a:p>
          <a:p>
            <a:r>
              <a:rPr lang="en-GB" sz="3600" dirty="0"/>
              <a:t>Thou of life the fountain art,</a:t>
            </a:r>
          </a:p>
          <a:p>
            <a:r>
              <a:rPr lang="en-GB" sz="3600" dirty="0"/>
              <a:t>freely let me take of thee;</a:t>
            </a:r>
          </a:p>
          <a:p>
            <a:r>
              <a:rPr lang="en-GB" sz="3600" dirty="0"/>
              <a:t>spring thou up within my heart;</a:t>
            </a:r>
          </a:p>
          <a:p>
            <a:r>
              <a:rPr lang="en-GB" sz="3600" dirty="0"/>
              <a:t>rise to all eternity.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405465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714103"/>
            <a:ext cx="11155681" cy="5820624"/>
          </a:xfrm>
        </p:spPr>
        <p:txBody>
          <a:bodyPr/>
          <a:lstStyle/>
          <a:p>
            <a:r>
              <a:rPr lang="en-GB" sz="2400" dirty="0">
                <a:solidFill>
                  <a:schemeClr val="tx1">
                    <a:lumMod val="85000"/>
                  </a:schemeClr>
                </a:solidFill>
              </a:rPr>
              <a:t>Restoration and Protection Promised</a:t>
            </a:r>
          </a:p>
          <a:p>
            <a:endParaRPr lang="en-GB" sz="2400" dirty="0">
              <a:solidFill>
                <a:schemeClr val="tx1">
                  <a:lumMod val="85000"/>
                </a:schemeClr>
              </a:solidFill>
            </a:endParaRPr>
          </a:p>
          <a:p>
            <a:pPr>
              <a:lnSpc>
                <a:spcPts val="4200"/>
              </a:lnSpc>
            </a:pPr>
            <a:r>
              <a:rPr lang="en-GB" baseline="30000" dirty="0"/>
              <a:t>1</a:t>
            </a:r>
            <a:r>
              <a:rPr lang="en-GB" dirty="0"/>
              <a:t> But now thus says the Lord,</a:t>
            </a:r>
          </a:p>
          <a:p>
            <a:pPr>
              <a:lnSpc>
                <a:spcPts val="4200"/>
              </a:lnSpc>
            </a:pPr>
            <a:r>
              <a:rPr lang="en-GB" dirty="0"/>
              <a:t>    he who created you, O Jacob,</a:t>
            </a:r>
          </a:p>
          <a:p>
            <a:pPr>
              <a:lnSpc>
                <a:spcPts val="4200"/>
              </a:lnSpc>
            </a:pPr>
            <a:r>
              <a:rPr lang="en-GB" dirty="0"/>
              <a:t>    he who formed you, O Israel:</a:t>
            </a:r>
          </a:p>
          <a:p>
            <a:pPr>
              <a:lnSpc>
                <a:spcPts val="4200"/>
              </a:lnSpc>
            </a:pPr>
            <a:r>
              <a:rPr lang="en-GB" dirty="0"/>
              <a:t>Do not fear, for I have redeemed you;</a:t>
            </a:r>
          </a:p>
          <a:p>
            <a:pPr>
              <a:lnSpc>
                <a:spcPts val="4200"/>
              </a:lnSpc>
            </a:pPr>
            <a:r>
              <a:rPr lang="en-GB" dirty="0"/>
              <a:t>    I have called you by name, you are mine.</a:t>
            </a:r>
          </a:p>
          <a:p>
            <a:pPr>
              <a:lnSpc>
                <a:spcPts val="4200"/>
              </a:lnSpc>
            </a:pPr>
            <a:r>
              <a:rPr lang="en-GB" baseline="30000" dirty="0"/>
              <a:t>2 </a:t>
            </a:r>
            <a:r>
              <a:rPr lang="en-GB" dirty="0"/>
              <a:t>When you pass through the waters, I will be with you;</a:t>
            </a:r>
          </a:p>
          <a:p>
            <a:pPr>
              <a:lnSpc>
                <a:spcPts val="4200"/>
              </a:lnSpc>
            </a:pPr>
            <a:r>
              <a:rPr lang="en-GB" dirty="0"/>
              <a:t>    and through the rivers, they shall not overwhelm you;</a:t>
            </a:r>
          </a:p>
          <a:p>
            <a:pPr>
              <a:lnSpc>
                <a:spcPts val="4200"/>
              </a:lnSpc>
            </a:pPr>
            <a:r>
              <a:rPr lang="en-GB" dirty="0"/>
              <a:t>when you walk through fire you shall not be burned,</a:t>
            </a:r>
          </a:p>
          <a:p>
            <a:pPr>
              <a:lnSpc>
                <a:spcPts val="4200"/>
              </a:lnSpc>
            </a:pPr>
            <a:r>
              <a:rPr lang="en-GB" dirty="0"/>
              <a:t>    and the flame shall not consume you.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4"/>
            <a:ext cx="11154698" cy="697910"/>
          </a:xfrm>
        </p:spPr>
        <p:txBody>
          <a:bodyPr/>
          <a:lstStyle/>
          <a:p>
            <a:r>
              <a:rPr lang="en-GB" dirty="0"/>
              <a:t>Isaiah 43:1-7</a:t>
            </a:r>
          </a:p>
        </p:txBody>
      </p:sp>
    </p:spTree>
    <p:extLst>
      <p:ext uri="{BB962C8B-B14F-4D97-AF65-F5344CB8AC3E}">
        <p14:creationId xmlns:p14="http://schemas.microsoft.com/office/powerpoint/2010/main" val="587423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C558F-B0FD-9632-DC23-05EA2F90E1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For I am the Lord your God,</a:t>
            </a:r>
          </a:p>
          <a:p>
            <a:r>
              <a:rPr lang="en-GB" dirty="0"/>
              <a:t>    the Holy One of Israel, your Saviour.</a:t>
            </a:r>
          </a:p>
          <a:p>
            <a:r>
              <a:rPr lang="en-GB" dirty="0"/>
              <a:t>I give Egypt as your ransom,</a:t>
            </a:r>
          </a:p>
          <a:p>
            <a:r>
              <a:rPr lang="en-GB" dirty="0"/>
              <a:t>    Ethiopia and Seba in exchange for you.</a:t>
            </a:r>
          </a:p>
          <a:p>
            <a:r>
              <a:rPr lang="en-GB" baseline="30000" dirty="0"/>
              <a:t>4</a:t>
            </a:r>
            <a:r>
              <a:rPr lang="en-GB" dirty="0"/>
              <a:t> Because you are precious in my sight,</a:t>
            </a:r>
          </a:p>
          <a:p>
            <a:r>
              <a:rPr lang="en-GB" dirty="0"/>
              <a:t>    and honoured, and I love you,</a:t>
            </a:r>
          </a:p>
          <a:p>
            <a:r>
              <a:rPr lang="en-GB" dirty="0"/>
              <a:t>I give people in return for you,</a:t>
            </a:r>
          </a:p>
          <a:p>
            <a:r>
              <a:rPr lang="en-GB" dirty="0"/>
              <a:t>    nations in exchange for your life.</a:t>
            </a:r>
          </a:p>
        </p:txBody>
      </p:sp>
    </p:spTree>
    <p:extLst>
      <p:ext uri="{BB962C8B-B14F-4D97-AF65-F5344CB8AC3E}">
        <p14:creationId xmlns:p14="http://schemas.microsoft.com/office/powerpoint/2010/main" val="275081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CCC37-151D-3C8A-092B-4AED8406D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A11E3A-0C08-9F5A-CD7C-A9411AA066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baseline="30000" dirty="0"/>
              <a:t>5</a:t>
            </a:r>
            <a:r>
              <a:rPr lang="en-GB" dirty="0"/>
              <a:t> Do not fear, for I am with you;</a:t>
            </a:r>
          </a:p>
          <a:p>
            <a:r>
              <a:rPr lang="en-GB" dirty="0"/>
              <a:t>    I will bring your offspring from the east,</a:t>
            </a:r>
          </a:p>
          <a:p>
            <a:r>
              <a:rPr lang="en-GB" dirty="0"/>
              <a:t>    and from the west I will gather you;</a:t>
            </a:r>
          </a:p>
          <a:p>
            <a:r>
              <a:rPr lang="en-GB" baseline="30000" dirty="0"/>
              <a:t>6</a:t>
            </a:r>
            <a:r>
              <a:rPr lang="en-GB" dirty="0"/>
              <a:t> I will say to the north, ‘Give them up’,</a:t>
            </a:r>
          </a:p>
          <a:p>
            <a:r>
              <a:rPr lang="en-GB" dirty="0"/>
              <a:t>    and to the south, ‘Do not withhold;</a:t>
            </a:r>
          </a:p>
          <a:p>
            <a:r>
              <a:rPr lang="en-GB" dirty="0"/>
              <a:t>bring my sons from far away</a:t>
            </a:r>
          </a:p>
          <a:p>
            <a:r>
              <a:rPr lang="en-GB" dirty="0"/>
              <a:t>    and my daughters from the end of the earth -</a:t>
            </a:r>
          </a:p>
          <a:p>
            <a:r>
              <a:rPr lang="en-GB" baseline="30000" dirty="0"/>
              <a:t>7</a:t>
            </a:r>
            <a:r>
              <a:rPr lang="en-GB" dirty="0"/>
              <a:t> everyone who is called by my name,</a:t>
            </a:r>
          </a:p>
          <a:p>
            <a:r>
              <a:rPr lang="en-GB" dirty="0"/>
              <a:t>    whom I created for my glory,</a:t>
            </a:r>
          </a:p>
          <a:p>
            <a:r>
              <a:rPr lang="en-GB" dirty="0"/>
              <a:t>    whom I formed and made.’</a:t>
            </a:r>
          </a:p>
        </p:txBody>
      </p:sp>
    </p:spTree>
    <p:extLst>
      <p:ext uri="{BB962C8B-B14F-4D97-AF65-F5344CB8AC3E}">
        <p14:creationId xmlns:p14="http://schemas.microsoft.com/office/powerpoint/2010/main" val="1035466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07C55-C3D7-C14C-96E4-01033ED2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72D136-2D84-03D8-14A0-23AC607949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</p:txBody>
      </p:sp>
    </p:spTree>
    <p:extLst>
      <p:ext uri="{BB962C8B-B14F-4D97-AF65-F5344CB8AC3E}">
        <p14:creationId xmlns:p14="http://schemas.microsoft.com/office/powerpoint/2010/main" val="3584170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714103"/>
            <a:ext cx="11155681" cy="5820624"/>
          </a:xfrm>
        </p:spPr>
        <p:txBody>
          <a:bodyPr/>
          <a:lstStyle/>
          <a:p>
            <a:r>
              <a:rPr lang="en-GB" sz="2400" dirty="0">
                <a:solidFill>
                  <a:schemeClr val="tx1">
                    <a:lumMod val="85000"/>
                  </a:schemeClr>
                </a:solidFill>
              </a:rPr>
              <a:t>The Commissioning of the Disciples</a:t>
            </a:r>
          </a:p>
          <a:p>
            <a:pPr>
              <a:lnSpc>
                <a:spcPts val="4200"/>
              </a:lnSpc>
            </a:pPr>
            <a:r>
              <a:rPr lang="en-GB" baseline="30000" dirty="0"/>
              <a:t>16</a:t>
            </a:r>
            <a:r>
              <a:rPr lang="en-GB" dirty="0"/>
              <a:t> Now the eleven disciples went to Galilee, to the mountain to which Jesus had directed them. </a:t>
            </a:r>
            <a:r>
              <a:rPr lang="en-GB" baseline="30000" dirty="0"/>
              <a:t>17</a:t>
            </a:r>
            <a:r>
              <a:rPr lang="en-GB" dirty="0"/>
              <a:t> When they saw him, they worshipped him; but some doubted. </a:t>
            </a:r>
            <a:r>
              <a:rPr lang="en-GB" baseline="30000" dirty="0"/>
              <a:t>18</a:t>
            </a:r>
            <a:r>
              <a:rPr lang="en-GB" dirty="0"/>
              <a:t> And Jesus came and said to them, ‘All authority in heaven and on earth has been given to me. </a:t>
            </a:r>
            <a:r>
              <a:rPr lang="en-GB" baseline="30000" dirty="0"/>
              <a:t>19</a:t>
            </a:r>
            <a:r>
              <a:rPr lang="en-GB" dirty="0"/>
              <a:t> Go therefore and make disciples of all nations, baptizing them in the name of the Father and of the Son and of the Holy Spirit, </a:t>
            </a:r>
            <a:r>
              <a:rPr lang="en-GB" baseline="30000" dirty="0"/>
              <a:t>20</a:t>
            </a:r>
            <a:r>
              <a:rPr lang="en-GB" dirty="0"/>
              <a:t> and teaching them to obey everything that I have commanded you. And remember, I am with you always, to the end of the age.’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4"/>
            <a:ext cx="11154698" cy="697910"/>
          </a:xfrm>
        </p:spPr>
        <p:txBody>
          <a:bodyPr/>
          <a:lstStyle/>
          <a:p>
            <a:r>
              <a:rPr lang="en-GB" dirty="0"/>
              <a:t>Matthew 28: 16-20</a:t>
            </a:r>
          </a:p>
        </p:txBody>
      </p:sp>
    </p:spTree>
    <p:extLst>
      <p:ext uri="{BB962C8B-B14F-4D97-AF65-F5344CB8AC3E}">
        <p14:creationId xmlns:p14="http://schemas.microsoft.com/office/powerpoint/2010/main" val="3152143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82345-8090-05FD-9FC3-07302FFA8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39195D-1AAB-E73D-864D-4E34B01C65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Sacrament of Baptism of </a:t>
            </a:r>
            <a:br>
              <a:rPr lang="en-GB" dirty="0"/>
            </a:br>
            <a:r>
              <a:rPr lang="en-GB" dirty="0"/>
              <a:t>Makai Zion Denton</a:t>
            </a:r>
          </a:p>
        </p:txBody>
      </p:sp>
    </p:spTree>
    <p:extLst>
      <p:ext uri="{BB962C8B-B14F-4D97-AF65-F5344CB8AC3E}">
        <p14:creationId xmlns:p14="http://schemas.microsoft.com/office/powerpoint/2010/main" val="70638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sz="4000"/>
              <a:t>I </a:t>
            </a:r>
            <a:r>
              <a:rPr lang="en-GB" sz="4000" dirty="0"/>
              <a:t>believe in God, the Father almighty,</a:t>
            </a:r>
          </a:p>
          <a:p>
            <a:r>
              <a:rPr lang="en-GB" sz="4000" dirty="0"/>
              <a:t>creator of heaven and earth.</a:t>
            </a:r>
          </a:p>
          <a:p>
            <a:r>
              <a:rPr lang="en-GB" sz="4000" dirty="0"/>
              <a:t>I believe in Jesus Christ, his only Son, our Lord,</a:t>
            </a:r>
          </a:p>
          <a:p>
            <a:r>
              <a:rPr lang="en-GB" sz="4000" dirty="0"/>
              <a:t>who was conceived by the Holy Spirit,</a:t>
            </a:r>
          </a:p>
          <a:p>
            <a:r>
              <a:rPr lang="en-GB" sz="4000" dirty="0"/>
              <a:t>born of the Virgin Mary,</a:t>
            </a:r>
          </a:p>
          <a:p>
            <a:r>
              <a:rPr lang="en-GB" sz="4000" dirty="0"/>
              <a:t>suffered under Pontius Pilate,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The Apostles’ Creed</a:t>
            </a:r>
          </a:p>
        </p:txBody>
      </p:sp>
    </p:spTree>
    <p:extLst>
      <p:ext uri="{BB962C8B-B14F-4D97-AF65-F5344CB8AC3E}">
        <p14:creationId xmlns:p14="http://schemas.microsoft.com/office/powerpoint/2010/main" val="1655957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4663" cy="6622472"/>
          </a:xfrm>
        </p:spPr>
        <p:txBody>
          <a:bodyPr/>
          <a:lstStyle/>
          <a:p>
            <a:r>
              <a:rPr lang="en-GB" sz="4000" dirty="0"/>
              <a:t>was crucified, died, and was buried;</a:t>
            </a:r>
          </a:p>
          <a:p>
            <a:r>
              <a:rPr lang="en-GB" sz="4000" dirty="0"/>
              <a:t>he descended to the dead.</a:t>
            </a:r>
          </a:p>
          <a:p>
            <a:r>
              <a:rPr lang="en-GB" sz="4000" dirty="0"/>
              <a:t>On the third day he rose again;</a:t>
            </a:r>
          </a:p>
          <a:p>
            <a:r>
              <a:rPr lang="en-GB" sz="4000" dirty="0"/>
              <a:t>he ascended into heaven,</a:t>
            </a:r>
          </a:p>
          <a:p>
            <a:r>
              <a:rPr lang="en-GB" sz="4000" dirty="0"/>
              <a:t>he is seated at the right hand of the Father,</a:t>
            </a:r>
          </a:p>
          <a:p>
            <a:r>
              <a:rPr lang="en-GB" sz="4000" dirty="0"/>
              <a:t>and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1939105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000" dirty="0"/>
              <a:t>I believe in the Holy Spirit,</a:t>
            </a:r>
          </a:p>
          <a:p>
            <a:r>
              <a:rPr lang="en-GB" sz="4000" dirty="0"/>
              <a:t>the holy catholic Church,</a:t>
            </a:r>
          </a:p>
          <a:p>
            <a:r>
              <a:rPr lang="en-GB" sz="4000" dirty="0"/>
              <a:t>the communion of saints,</a:t>
            </a:r>
          </a:p>
          <a:p>
            <a:r>
              <a:rPr lang="en-GB" sz="4000" dirty="0"/>
              <a:t>the forgiveness of sins,</a:t>
            </a:r>
          </a:p>
          <a:p>
            <a:r>
              <a:rPr lang="en-GB" sz="4000" dirty="0"/>
              <a:t>the resurrection of the body,</a:t>
            </a:r>
          </a:p>
          <a:p>
            <a:r>
              <a:rPr lang="en-GB" sz="4000" dirty="0"/>
              <a:t>and the life everlasting.</a:t>
            </a:r>
          </a:p>
          <a:p>
            <a:r>
              <a:rPr lang="en-GB" sz="4000" dirty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961069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782500" cy="5500254"/>
          </a:xfrm>
        </p:spPr>
        <p:txBody>
          <a:bodyPr/>
          <a:lstStyle/>
          <a:p>
            <a:r>
              <a:rPr lang="en-GB" sz="4000" dirty="0"/>
              <a:t>The Lord bless you and keep you</a:t>
            </a:r>
          </a:p>
          <a:p>
            <a:r>
              <a:rPr lang="en-GB" sz="4000" dirty="0"/>
              <a:t>The Lord make his face to shine upon you,</a:t>
            </a:r>
          </a:p>
          <a:p>
            <a:r>
              <a:rPr lang="en-GB" sz="4000" dirty="0"/>
              <a:t>And be gracious unto you:</a:t>
            </a:r>
          </a:p>
          <a:p>
            <a:r>
              <a:rPr lang="en-GB" sz="4000" dirty="0"/>
              <a:t>The Lord lift up his countenance upon you,</a:t>
            </a:r>
          </a:p>
          <a:p>
            <a:r>
              <a:rPr lang="en-GB" sz="4000" dirty="0"/>
              <a:t>And give you peace.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/>
          <a:p>
            <a:r>
              <a:rPr lang="en-GB" dirty="0"/>
              <a:t>Hymn 420 The Lord bless you, and keep you.</a:t>
            </a:r>
          </a:p>
        </p:txBody>
      </p:sp>
    </p:spTree>
    <p:extLst>
      <p:ext uri="{BB962C8B-B14F-4D97-AF65-F5344CB8AC3E}">
        <p14:creationId xmlns:p14="http://schemas.microsoft.com/office/powerpoint/2010/main" val="3941482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B0EA1-5ABC-2E2C-41F4-AE422A9ED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4BC7C6-E3DE-44B7-BF2E-09F241EAFF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4064652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782500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We praise you, Lord, for Jesus Christ,</a:t>
            </a:r>
          </a:p>
          <a:p>
            <a:r>
              <a:rPr lang="en-GB" sz="4400" dirty="0"/>
              <a:t>Who died and rose again;</a:t>
            </a:r>
          </a:p>
          <a:p>
            <a:r>
              <a:rPr lang="en-GB" sz="4400" dirty="0"/>
              <a:t>He lives to break the power of sin</a:t>
            </a:r>
          </a:p>
          <a:p>
            <a:r>
              <a:rPr lang="en-GB" sz="4400" dirty="0"/>
              <a:t>And over death to reign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/>
          <a:p>
            <a:r>
              <a:rPr lang="en-GB" dirty="0"/>
              <a:t>Hymn 418 We praise you, Lord, for Jesus Christ</a:t>
            </a:r>
          </a:p>
        </p:txBody>
      </p:sp>
    </p:spTree>
    <p:extLst>
      <p:ext uri="{BB962C8B-B14F-4D97-AF65-F5344CB8AC3E}">
        <p14:creationId xmlns:p14="http://schemas.microsoft.com/office/powerpoint/2010/main" val="2732282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76116" cy="6431857"/>
          </a:xfrm>
        </p:spPr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We praise you that this child now shares</a:t>
            </a:r>
          </a:p>
          <a:p>
            <a:r>
              <a:rPr lang="en-GB" sz="4400" dirty="0"/>
              <a:t>The freedom Christ can give,</a:t>
            </a:r>
          </a:p>
          <a:p>
            <a:r>
              <a:rPr lang="en-GB" sz="4400" dirty="0"/>
              <a:t>Has died to sin with Christ, and now</a:t>
            </a:r>
          </a:p>
          <a:p>
            <a:r>
              <a:rPr lang="en-GB" sz="4400" dirty="0"/>
              <a:t>With Christ is raised to live.</a:t>
            </a:r>
          </a:p>
        </p:txBody>
      </p:sp>
    </p:spTree>
    <p:extLst>
      <p:ext uri="{BB962C8B-B14F-4D97-AF65-F5344CB8AC3E}">
        <p14:creationId xmlns:p14="http://schemas.microsoft.com/office/powerpoint/2010/main" val="368983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6C60-6346-552B-08A9-CE654C308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D12CD-A455-1BCB-AABD-EE48BCA50E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76116" cy="6431857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We praise you, Lord, that now this child</a:t>
            </a:r>
          </a:p>
          <a:p>
            <a:r>
              <a:rPr lang="en-GB" sz="4400" dirty="0"/>
              <a:t>Is grafted to the vine,</a:t>
            </a:r>
          </a:p>
          <a:p>
            <a:r>
              <a:rPr lang="en-GB" sz="4400" dirty="0"/>
              <a:t>Is made a member of your house</a:t>
            </a:r>
          </a:p>
          <a:p>
            <a:r>
              <a:rPr lang="en-GB" sz="4400" dirty="0"/>
              <a:t>And bears the cross as sign.</a:t>
            </a:r>
          </a:p>
        </p:txBody>
      </p:sp>
    </p:spTree>
    <p:extLst>
      <p:ext uri="{BB962C8B-B14F-4D97-AF65-F5344CB8AC3E}">
        <p14:creationId xmlns:p14="http://schemas.microsoft.com/office/powerpoint/2010/main" val="2268319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2BDE4-52E5-DF83-FD53-8236C2FDC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8AF1F-1772-262E-706B-1473EC548F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376116" cy="6431857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We praise you, Lord, for Jesus Christ,</a:t>
            </a:r>
          </a:p>
          <a:p>
            <a:r>
              <a:rPr lang="en-GB" sz="4400" dirty="0"/>
              <a:t>He loves this child we bring:</a:t>
            </a:r>
          </a:p>
          <a:p>
            <a:r>
              <a:rPr lang="en-GB" sz="4400" dirty="0"/>
              <a:t>He frees, forgives, and heals us all,</a:t>
            </a:r>
          </a:p>
          <a:p>
            <a:r>
              <a:rPr lang="en-GB" sz="4400" dirty="0"/>
              <a:t>He lives and reigns </a:t>
            </a:r>
            <a:r>
              <a:rPr lang="en-GB" sz="4400"/>
              <a:t>as King</a:t>
            </a:r>
            <a:r>
              <a:rPr lang="en-GB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4976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E7587-D3D6-85EF-D656-E458E000C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A8F1CB-1DC0-9B1C-E8BB-251F45527B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Thanksgiving and Intercession</a:t>
            </a:r>
          </a:p>
          <a:p>
            <a:r>
              <a:rPr lang="en-GB" dirty="0"/>
              <a:t>Blessing the Offering &amp; 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2082345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837670" cy="5500254"/>
          </a:xfrm>
        </p:spPr>
        <p:txBody>
          <a:bodyPr>
            <a:normAutofit/>
          </a:bodyPr>
          <a:lstStyle/>
          <a:p>
            <a:r>
              <a:rPr lang="en-GB" sz="3400" dirty="0"/>
              <a:t>You shall go out with joy and be led forth with peace</a:t>
            </a:r>
          </a:p>
          <a:p>
            <a:r>
              <a:rPr lang="en-GB" sz="3400" dirty="0"/>
              <a:t>The mountains and the hills will break forth before you</a:t>
            </a:r>
          </a:p>
          <a:p>
            <a:r>
              <a:rPr lang="en-GB" sz="3400" dirty="0"/>
              <a:t>There'll be shouts of joy and all the trees of the field</a:t>
            </a:r>
          </a:p>
          <a:p>
            <a:r>
              <a:rPr lang="en-GB" sz="3400" dirty="0"/>
              <a:t>Will clap, will clap their hands</a:t>
            </a:r>
          </a:p>
          <a:p>
            <a:endParaRPr lang="en-GB" sz="3400" dirty="0"/>
          </a:p>
          <a:p>
            <a:r>
              <a:rPr lang="en-GB" sz="3400" dirty="0"/>
              <a:t>And all the trees of the field will clap, </a:t>
            </a:r>
          </a:p>
          <a:p>
            <a:r>
              <a:rPr lang="en-GB" sz="3400" dirty="0"/>
              <a:t>	will clap their hands</a:t>
            </a:r>
          </a:p>
          <a:p>
            <a:r>
              <a:rPr lang="en-GB" sz="3400" dirty="0"/>
              <a:t>The trees of the field will clap, will clap their hands</a:t>
            </a:r>
          </a:p>
          <a:p>
            <a:r>
              <a:rPr lang="en-GB" sz="3400" dirty="0"/>
              <a:t>The trees of the field will clap, will clap their hands</a:t>
            </a:r>
          </a:p>
          <a:p>
            <a:r>
              <a:rPr lang="en-GB" sz="3400" dirty="0"/>
              <a:t>While you go out with joy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Hymn </a:t>
            </a:r>
            <a:r>
              <a:rPr lang="en-GB"/>
              <a:t>415 You shall go out with joy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50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27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1462</Words>
  <Application>Microsoft Office PowerPoint</Application>
  <PresentationFormat>Widescreen</PresentationFormat>
  <Paragraphs>190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192</cp:revision>
  <dcterms:created xsi:type="dcterms:W3CDTF">2020-12-22T16:57:36Z</dcterms:created>
  <dcterms:modified xsi:type="dcterms:W3CDTF">2026-04-29T19:57:21Z</dcterms:modified>
</cp:coreProperties>
</file>