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552" r:id="rId2"/>
    <p:sldId id="913" r:id="rId3"/>
    <p:sldId id="923" r:id="rId4"/>
    <p:sldId id="924" r:id="rId5"/>
    <p:sldId id="926" r:id="rId6"/>
    <p:sldId id="927" r:id="rId7"/>
    <p:sldId id="928" r:id="rId8"/>
    <p:sldId id="942" r:id="rId9"/>
    <p:sldId id="943" r:id="rId10"/>
    <p:sldId id="944" r:id="rId11"/>
    <p:sldId id="945" r:id="rId12"/>
    <p:sldId id="946" r:id="rId13"/>
    <p:sldId id="947" r:id="rId14"/>
    <p:sldId id="948" r:id="rId15"/>
    <p:sldId id="949" r:id="rId16"/>
    <p:sldId id="950" r:id="rId17"/>
    <p:sldId id="951" r:id="rId18"/>
    <p:sldId id="952" r:id="rId19"/>
    <p:sldId id="953" r:id="rId20"/>
    <p:sldId id="954" r:id="rId21"/>
    <p:sldId id="955" r:id="rId22"/>
    <p:sldId id="956" r:id="rId23"/>
    <p:sldId id="936" r:id="rId24"/>
    <p:sldId id="957" r:id="rId25"/>
    <p:sldId id="958" r:id="rId26"/>
    <p:sldId id="959" r:id="rId27"/>
    <p:sldId id="960" r:id="rId28"/>
    <p:sldId id="963" r:id="rId29"/>
    <p:sldId id="961" r:id="rId30"/>
    <p:sldId id="962" r:id="rId31"/>
    <p:sldId id="925" r:id="rId32"/>
    <p:sldId id="891"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4" d="100"/>
          <a:sy n="54" d="100"/>
        </p:scale>
        <p:origin x="72" y="461"/>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08/05/2026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08/05/2026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08/05/2026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79007" y="158874"/>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10 May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511092" y="158874"/>
            <a:ext cx="5584908" cy="6540252"/>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67 Immortal, invisible, God only wise </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495 Father, hear the prayer we offer</a:t>
            </a:r>
          </a:p>
          <a:p>
            <a:pPr>
              <a:spcAft>
                <a:spcPts val="600"/>
              </a:spcAft>
            </a:pPr>
            <a:r>
              <a:rPr lang="en-GB" dirty="0"/>
              <a:t>Readings:  Psalm 66 v 16-20.  John 14 v 15-21   </a:t>
            </a:r>
          </a:p>
          <a:p>
            <a:pPr>
              <a:spcAft>
                <a:spcPts val="600"/>
              </a:spcAft>
            </a:pPr>
            <a:r>
              <a:rPr lang="en-GB" dirty="0"/>
              <a:t>Hymn  707 (Psalm 95)     </a:t>
            </a:r>
          </a:p>
          <a:p>
            <a:pPr>
              <a:spcAft>
                <a:spcPts val="600"/>
              </a:spcAft>
            </a:pPr>
            <a:r>
              <a:rPr lang="en-GB" dirty="0"/>
              <a:t>Reading:  Acts 17 v 16-31                   </a:t>
            </a:r>
          </a:p>
          <a:p>
            <a:pPr>
              <a:spcAft>
                <a:spcPts val="600"/>
              </a:spcAft>
            </a:pPr>
            <a:r>
              <a:rPr lang="en-GB" dirty="0"/>
              <a:t>Anthem</a:t>
            </a:r>
          </a:p>
          <a:p>
            <a:pPr>
              <a:spcAft>
                <a:spcPts val="600"/>
              </a:spcAft>
            </a:pPr>
            <a:r>
              <a:rPr lang="en-GB" dirty="0"/>
              <a:t>Sermon</a:t>
            </a:r>
          </a:p>
          <a:p>
            <a:pPr>
              <a:spcAft>
                <a:spcPts val="600"/>
              </a:spcAft>
            </a:pPr>
            <a:r>
              <a:rPr lang="en-GB" dirty="0"/>
              <a:t>Hymn  346 O God of earth and altar </a:t>
            </a:r>
          </a:p>
          <a:p>
            <a:pPr>
              <a:spcAft>
                <a:spcPts val="600"/>
              </a:spcAft>
            </a:pPr>
            <a:r>
              <a:rPr lang="en-GB" dirty="0"/>
              <a:t>Prayers of intercession</a:t>
            </a:r>
          </a:p>
          <a:p>
            <a:pPr>
              <a:spcAft>
                <a:spcPts val="600"/>
              </a:spcAft>
            </a:pPr>
            <a:r>
              <a:rPr lang="en-GB" dirty="0"/>
              <a:t>Blessing of the offerings</a:t>
            </a:r>
          </a:p>
          <a:p>
            <a:pPr>
              <a:spcAft>
                <a:spcPts val="600"/>
              </a:spcAft>
            </a:pPr>
            <a:r>
              <a:rPr lang="en-GB" dirty="0"/>
              <a:t>The Lord’s Prayer</a:t>
            </a:r>
          </a:p>
          <a:p>
            <a:pPr>
              <a:spcAft>
                <a:spcPts val="600"/>
              </a:spcAft>
            </a:pPr>
            <a:r>
              <a:rPr lang="en-GB" dirty="0"/>
              <a:t>Hymn  586 All my hope on God is founded</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354330" y="1034473"/>
            <a:ext cx="11155681" cy="5500254"/>
          </a:xfrm>
        </p:spPr>
        <p:txBody>
          <a:bodyPr/>
          <a:lstStyle/>
          <a:p>
            <a:r>
              <a:rPr lang="en-GB" sz="4400" baseline="30000" dirty="0"/>
              <a:t>1</a:t>
            </a:r>
            <a:r>
              <a:rPr lang="en-GB" sz="4400" dirty="0"/>
              <a:t> Immortal, invisible, </a:t>
            </a:r>
          </a:p>
          <a:p>
            <a:r>
              <a:rPr lang="en-GB" sz="4400" dirty="0"/>
              <a:t>God only wise,</a:t>
            </a:r>
          </a:p>
          <a:p>
            <a:r>
              <a:rPr lang="en-GB" sz="4400" dirty="0"/>
              <a:t>in light inaccessible </a:t>
            </a:r>
          </a:p>
          <a:p>
            <a:r>
              <a:rPr lang="en-GB" sz="4400" dirty="0"/>
              <a:t>hid from our eyes,</a:t>
            </a:r>
          </a:p>
          <a:p>
            <a:r>
              <a:rPr lang="en-GB" sz="4400" dirty="0"/>
              <a:t>most blessed, most glorious, </a:t>
            </a:r>
          </a:p>
          <a:p>
            <a:r>
              <a:rPr lang="en-GB" sz="4400" dirty="0"/>
              <a:t>the Ancient of Days,</a:t>
            </a:r>
          </a:p>
          <a:p>
            <a:r>
              <a:rPr lang="en-GB" sz="4400" dirty="0"/>
              <a:t>almighty, victorious, </a:t>
            </a:r>
          </a:p>
          <a:p>
            <a:r>
              <a:rPr lang="en-GB" sz="4400" dirty="0"/>
              <a:t>thy great name we praise.</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a:xfrm>
            <a:off x="354552" y="138113"/>
            <a:ext cx="11154698" cy="803275"/>
          </a:xfrm>
        </p:spPr>
        <p:txBody>
          <a:bodyPr/>
          <a:lstStyle/>
          <a:p>
            <a:r>
              <a:rPr lang="fr-FR" dirty="0" err="1"/>
              <a:t>Hymn</a:t>
            </a:r>
            <a:r>
              <a:rPr lang="fr-FR" dirty="0"/>
              <a:t> </a:t>
            </a:r>
            <a:r>
              <a:rPr lang="en-GB" dirty="0"/>
              <a:t>67  Immortal, invisible, God only wise</a:t>
            </a:r>
          </a:p>
        </p:txBody>
      </p:sp>
    </p:spTree>
    <p:extLst>
      <p:ext uri="{BB962C8B-B14F-4D97-AF65-F5344CB8AC3E}">
        <p14:creationId xmlns:p14="http://schemas.microsoft.com/office/powerpoint/2010/main" val="1173151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330" y="102870"/>
            <a:ext cx="10801351" cy="6431857"/>
          </a:xfrm>
        </p:spPr>
        <p:txBody>
          <a:bodyPr/>
          <a:lstStyle/>
          <a:p>
            <a:r>
              <a:rPr lang="en-GB" sz="4800" baseline="30000" dirty="0"/>
              <a:t>2</a:t>
            </a:r>
            <a:r>
              <a:rPr lang="en-GB" sz="4800" dirty="0"/>
              <a:t> </a:t>
            </a:r>
            <a:r>
              <a:rPr lang="en-GB" sz="4800" dirty="0" err="1"/>
              <a:t>Unresting</a:t>
            </a:r>
            <a:r>
              <a:rPr lang="en-GB" sz="4800" dirty="0"/>
              <a:t>, unhasting, </a:t>
            </a:r>
          </a:p>
          <a:p>
            <a:r>
              <a:rPr lang="en-GB" sz="4800" dirty="0"/>
              <a:t>and silent as light,</a:t>
            </a:r>
          </a:p>
          <a:p>
            <a:r>
              <a:rPr lang="en-GB" sz="4800" dirty="0"/>
              <a:t>nor wanting, nor wasting, </a:t>
            </a:r>
          </a:p>
          <a:p>
            <a:r>
              <a:rPr lang="en-GB" sz="4800" dirty="0"/>
              <a:t>thou </a:t>
            </a:r>
            <a:r>
              <a:rPr lang="en-GB" sz="4800" dirty="0" err="1"/>
              <a:t>rulest</a:t>
            </a:r>
            <a:r>
              <a:rPr lang="en-GB" sz="4800" dirty="0"/>
              <a:t> in might;</a:t>
            </a:r>
          </a:p>
          <a:p>
            <a:r>
              <a:rPr lang="en-GB" sz="4800" dirty="0"/>
              <a:t>thy justice like mountains, </a:t>
            </a:r>
          </a:p>
          <a:p>
            <a:r>
              <a:rPr lang="en-GB" sz="4800" dirty="0"/>
              <a:t>high soaring above</a:t>
            </a:r>
          </a:p>
          <a:p>
            <a:r>
              <a:rPr lang="en-GB" sz="4800" dirty="0"/>
              <a:t>thy clouds which are fountains </a:t>
            </a:r>
          </a:p>
          <a:p>
            <a:r>
              <a:rPr lang="en-GB" sz="4800" dirty="0"/>
              <a:t>of goodness and love.</a:t>
            </a:r>
          </a:p>
        </p:txBody>
      </p:sp>
    </p:spTree>
    <p:extLst>
      <p:ext uri="{BB962C8B-B14F-4D97-AF65-F5344CB8AC3E}">
        <p14:creationId xmlns:p14="http://schemas.microsoft.com/office/powerpoint/2010/main" val="1262826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330" y="102870"/>
            <a:ext cx="10801351" cy="6431857"/>
          </a:xfrm>
        </p:spPr>
        <p:txBody>
          <a:bodyPr/>
          <a:lstStyle/>
          <a:p>
            <a:r>
              <a:rPr lang="en-GB" sz="4400" baseline="30000" dirty="0"/>
              <a:t>3</a:t>
            </a:r>
            <a:r>
              <a:rPr lang="en-GB" sz="4400" dirty="0"/>
              <a:t> To all life thou </a:t>
            </a:r>
            <a:r>
              <a:rPr lang="en-GB" sz="4400" dirty="0" err="1"/>
              <a:t>givest</a:t>
            </a:r>
            <a:r>
              <a:rPr lang="en-GB" sz="4400" dirty="0"/>
              <a:t>, </a:t>
            </a:r>
          </a:p>
          <a:p>
            <a:r>
              <a:rPr lang="en-GB" sz="4400" dirty="0"/>
              <a:t>to both great and small;</a:t>
            </a:r>
          </a:p>
          <a:p>
            <a:r>
              <a:rPr lang="en-GB" sz="4400" dirty="0"/>
              <a:t>in all life thou </a:t>
            </a:r>
            <a:r>
              <a:rPr lang="en-GB" sz="4400" dirty="0" err="1"/>
              <a:t>livest</a:t>
            </a:r>
            <a:r>
              <a:rPr lang="en-GB" sz="4400" dirty="0"/>
              <a:t>, </a:t>
            </a:r>
          </a:p>
          <a:p>
            <a:r>
              <a:rPr lang="en-GB" sz="4400" dirty="0"/>
              <a:t>the true life of all;</a:t>
            </a:r>
          </a:p>
          <a:p>
            <a:r>
              <a:rPr lang="en-GB" sz="4400" dirty="0"/>
              <a:t>we blossom and flourish </a:t>
            </a:r>
          </a:p>
          <a:p>
            <a:r>
              <a:rPr lang="en-GB" sz="4400" dirty="0"/>
              <a:t>as leaves on the tree,</a:t>
            </a:r>
          </a:p>
          <a:p>
            <a:r>
              <a:rPr lang="en-GB" sz="4400" dirty="0"/>
              <a:t>and wither and perish – </a:t>
            </a:r>
          </a:p>
          <a:p>
            <a:r>
              <a:rPr lang="en-GB" sz="4400" dirty="0"/>
              <a:t>but naught </a:t>
            </a:r>
            <a:r>
              <a:rPr lang="en-GB" sz="4400" dirty="0" err="1"/>
              <a:t>changeth</a:t>
            </a:r>
            <a:r>
              <a:rPr lang="en-GB" sz="4400" dirty="0"/>
              <a:t> thee.</a:t>
            </a:r>
          </a:p>
        </p:txBody>
      </p:sp>
    </p:spTree>
    <p:extLst>
      <p:ext uri="{BB962C8B-B14F-4D97-AF65-F5344CB8AC3E}">
        <p14:creationId xmlns:p14="http://schemas.microsoft.com/office/powerpoint/2010/main" val="3046302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330" y="102870"/>
            <a:ext cx="10801351" cy="6431857"/>
          </a:xfrm>
        </p:spPr>
        <p:txBody>
          <a:bodyPr/>
          <a:lstStyle/>
          <a:p>
            <a:r>
              <a:rPr lang="en-GB" sz="4400" baseline="30000" dirty="0"/>
              <a:t>4</a:t>
            </a:r>
            <a:r>
              <a:rPr lang="en-GB" sz="4400" dirty="0"/>
              <a:t> Great Father of glory: </a:t>
            </a:r>
          </a:p>
          <a:p>
            <a:r>
              <a:rPr lang="en-GB" sz="4400" dirty="0"/>
              <a:t>O help us to see</a:t>
            </a:r>
          </a:p>
          <a:p>
            <a:r>
              <a:rPr lang="en-GB" sz="4400" dirty="0"/>
              <a:t>'tis only the splendour </a:t>
            </a:r>
          </a:p>
          <a:p>
            <a:r>
              <a:rPr lang="en-GB" sz="4400" dirty="0"/>
              <a:t>of light </a:t>
            </a:r>
            <a:r>
              <a:rPr lang="en-GB" sz="4400" dirty="0" err="1"/>
              <a:t>hideth</a:t>
            </a:r>
            <a:r>
              <a:rPr lang="en-GB" sz="4400" dirty="0"/>
              <a:t> thee.</a:t>
            </a:r>
          </a:p>
          <a:p>
            <a:r>
              <a:rPr lang="en-GB" sz="4400" dirty="0"/>
              <a:t>And so let thy glory, </a:t>
            </a:r>
          </a:p>
          <a:p>
            <a:r>
              <a:rPr lang="en-GB" sz="4400" dirty="0"/>
              <a:t>Almighty, impart,</a:t>
            </a:r>
          </a:p>
          <a:p>
            <a:r>
              <a:rPr lang="en-GB" sz="4400" dirty="0"/>
              <a:t>through Christ in the story, </a:t>
            </a:r>
          </a:p>
          <a:p>
            <a:r>
              <a:rPr lang="en-GB" sz="4400" dirty="0"/>
              <a:t>thy Christ to the heart.</a:t>
            </a:r>
          </a:p>
        </p:txBody>
      </p:sp>
    </p:spTree>
    <p:extLst>
      <p:ext uri="{BB962C8B-B14F-4D97-AF65-F5344CB8AC3E}">
        <p14:creationId xmlns:p14="http://schemas.microsoft.com/office/powerpoint/2010/main" val="2977852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DC21E-8E25-98EC-2777-614252847FA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93DA63-9DC9-D7BE-5586-6E64CDAD44FA}"/>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368100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Father, hear the prayer we offer:</a:t>
            </a:r>
          </a:p>
          <a:p>
            <a:r>
              <a:rPr lang="en-GB" sz="4000" dirty="0"/>
              <a:t>not for ease that prayer shall be,</a:t>
            </a:r>
          </a:p>
          <a:p>
            <a:r>
              <a:rPr lang="en-GB" sz="4000" dirty="0"/>
              <a:t>but for strength that we may ever</a:t>
            </a:r>
          </a:p>
          <a:p>
            <a:r>
              <a:rPr lang="en-GB" sz="4000" dirty="0"/>
              <a:t>live our lives courageously.</a:t>
            </a:r>
          </a:p>
          <a:p>
            <a:endParaRPr lang="en-GB" sz="4000" dirty="0"/>
          </a:p>
          <a:p>
            <a:r>
              <a:rPr lang="en-GB" sz="4000" baseline="30000" dirty="0"/>
              <a:t>2</a:t>
            </a:r>
            <a:r>
              <a:rPr lang="en-GB" sz="4000" dirty="0"/>
              <a:t> Not for ever in green pastures</a:t>
            </a:r>
          </a:p>
          <a:p>
            <a:r>
              <a:rPr lang="en-GB" sz="4000" dirty="0"/>
              <a:t>do we ask our way to be;</a:t>
            </a:r>
          </a:p>
          <a:p>
            <a:r>
              <a:rPr lang="en-GB" sz="4000" dirty="0"/>
              <a:t>but the steep and rugged pathway</a:t>
            </a:r>
          </a:p>
          <a:p>
            <a:r>
              <a:rPr lang="en-GB" sz="4000" dirty="0"/>
              <a:t>may we tread rejoicingly.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Father, hear the prayer we offer</a:t>
            </a:r>
          </a:p>
        </p:txBody>
      </p:sp>
    </p:spTree>
    <p:extLst>
      <p:ext uri="{BB962C8B-B14F-4D97-AF65-F5344CB8AC3E}">
        <p14:creationId xmlns:p14="http://schemas.microsoft.com/office/powerpoint/2010/main" val="3750750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sz="4400" baseline="30000" dirty="0"/>
              <a:t>3</a:t>
            </a:r>
            <a:r>
              <a:rPr lang="en-GB" sz="4400" dirty="0"/>
              <a:t> Not for ever by still waters</a:t>
            </a:r>
          </a:p>
          <a:p>
            <a:r>
              <a:rPr lang="en-GB" sz="4400" dirty="0"/>
              <a:t>would we idly rest and stay;</a:t>
            </a:r>
          </a:p>
          <a:p>
            <a:r>
              <a:rPr lang="en-GB" sz="4400" dirty="0"/>
              <a:t>but would smite the living fountains</a:t>
            </a:r>
          </a:p>
          <a:p>
            <a:r>
              <a:rPr lang="en-GB" sz="4400" dirty="0"/>
              <a:t>from the rocks along our way.</a:t>
            </a:r>
          </a:p>
          <a:p>
            <a:endParaRPr lang="en-GB" sz="4400" dirty="0"/>
          </a:p>
          <a:p>
            <a:r>
              <a:rPr lang="en-GB" sz="4400" baseline="30000" dirty="0"/>
              <a:t>4</a:t>
            </a:r>
            <a:r>
              <a:rPr lang="en-GB" sz="4400" dirty="0"/>
              <a:t> Be our strength in hours of weakness,</a:t>
            </a:r>
          </a:p>
          <a:p>
            <a:r>
              <a:rPr lang="en-GB" sz="4400" dirty="0"/>
              <a:t>in our wanderings be our guide;</a:t>
            </a:r>
          </a:p>
          <a:p>
            <a:r>
              <a:rPr lang="en-GB" sz="4400" dirty="0"/>
              <a:t>through endeavour, failure, danger,</a:t>
            </a:r>
          </a:p>
          <a:p>
            <a:r>
              <a:rPr lang="en-GB" sz="4400" dirty="0"/>
              <a:t>Father, be thou at our side.</a:t>
            </a:r>
          </a:p>
        </p:txBody>
      </p:sp>
    </p:spTree>
    <p:extLst>
      <p:ext uri="{BB962C8B-B14F-4D97-AF65-F5344CB8AC3E}">
        <p14:creationId xmlns:p14="http://schemas.microsoft.com/office/powerpoint/2010/main" val="2184733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16</a:t>
            </a:r>
            <a:r>
              <a:rPr lang="en-GB" dirty="0"/>
              <a:t> Come and hear, all you who fear God,</a:t>
            </a:r>
          </a:p>
          <a:p>
            <a:r>
              <a:rPr lang="en-GB" dirty="0"/>
              <a:t>    and I will tell what he has done for me.</a:t>
            </a:r>
          </a:p>
          <a:p>
            <a:r>
              <a:rPr lang="en-GB" baseline="30000" dirty="0"/>
              <a:t>17</a:t>
            </a:r>
            <a:r>
              <a:rPr lang="en-GB" dirty="0"/>
              <a:t> I cried aloud to him,</a:t>
            </a:r>
          </a:p>
          <a:p>
            <a:r>
              <a:rPr lang="en-GB" dirty="0"/>
              <a:t>    and he was extolled with my tongue.</a:t>
            </a:r>
            <a:endParaRPr lang="en-GB" sz="2400" dirty="0"/>
          </a:p>
          <a:p>
            <a:r>
              <a:rPr lang="en-GB" baseline="30000" dirty="0"/>
              <a:t>18</a:t>
            </a:r>
            <a:r>
              <a:rPr lang="en-GB" dirty="0"/>
              <a:t> If I had cherished iniquity in my heart,</a:t>
            </a:r>
          </a:p>
          <a:p>
            <a:r>
              <a:rPr lang="en-GB" dirty="0"/>
              <a:t>    the Lord would not have listened.</a:t>
            </a:r>
          </a:p>
          <a:p>
            <a:r>
              <a:rPr lang="en-GB" baseline="30000" dirty="0"/>
              <a:t>19</a:t>
            </a:r>
            <a:r>
              <a:rPr lang="en-GB" dirty="0"/>
              <a:t> But truly God has listened;</a:t>
            </a:r>
          </a:p>
          <a:p>
            <a:r>
              <a:rPr lang="en-GB" dirty="0"/>
              <a:t>    he has given heed to the words of my prayer.</a:t>
            </a:r>
          </a:p>
          <a:p>
            <a:r>
              <a:rPr lang="en-GB" baseline="30000" dirty="0"/>
              <a:t>20</a:t>
            </a:r>
            <a:r>
              <a:rPr lang="en-GB" dirty="0"/>
              <a:t> Blessed be God,</a:t>
            </a:r>
          </a:p>
          <a:p>
            <a:r>
              <a:rPr lang="en-GB" dirty="0"/>
              <a:t>    because he has not rejected my prayer</a:t>
            </a:r>
          </a:p>
          <a:p>
            <a:r>
              <a:rPr lang="en-GB" dirty="0"/>
              <a:t>    or removed his steadfast love from me.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Psalm 66:16-20</a:t>
            </a:r>
          </a:p>
        </p:txBody>
      </p:sp>
    </p:spTree>
    <p:extLst>
      <p:ext uri="{BB962C8B-B14F-4D97-AF65-F5344CB8AC3E}">
        <p14:creationId xmlns:p14="http://schemas.microsoft.com/office/powerpoint/2010/main" val="4089171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453848" cy="5500254"/>
          </a:xfrm>
        </p:spPr>
        <p:txBody>
          <a:bodyPr/>
          <a:lstStyle/>
          <a:p>
            <a:r>
              <a:rPr lang="en-GB" sz="2800" dirty="0">
                <a:solidFill>
                  <a:schemeClr val="tx1">
                    <a:lumMod val="75000"/>
                  </a:schemeClr>
                </a:solidFill>
              </a:rPr>
              <a:t>The Promise of the Holy Spirit</a:t>
            </a:r>
          </a:p>
          <a:p>
            <a:r>
              <a:rPr lang="en-GB" sz="3600" baseline="30000" dirty="0"/>
              <a:t>15</a:t>
            </a:r>
            <a:r>
              <a:rPr lang="en-GB" sz="3600" dirty="0"/>
              <a:t> ‘If you love me, you will keep[a] my commandments. </a:t>
            </a:r>
            <a:r>
              <a:rPr lang="en-GB" sz="3600" baseline="30000" dirty="0"/>
              <a:t>16</a:t>
            </a:r>
            <a:r>
              <a:rPr lang="en-GB" sz="3600" dirty="0"/>
              <a:t> And I will ask the Father, and he will give you another Advocate, to be with you for ever. </a:t>
            </a:r>
            <a:r>
              <a:rPr lang="en-GB" sz="3600" baseline="30000" dirty="0"/>
              <a:t>17</a:t>
            </a:r>
            <a:r>
              <a:rPr lang="en-GB" sz="3600" dirty="0"/>
              <a:t> This is the Spirit of truth, whom the world cannot receive, because it neither sees him nor knows him. You know him, because he abides with you, and he will be in you.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John 14:15-21</a:t>
            </a:r>
          </a:p>
        </p:txBody>
      </p:sp>
    </p:spTree>
    <p:extLst>
      <p:ext uri="{BB962C8B-B14F-4D97-AF65-F5344CB8AC3E}">
        <p14:creationId xmlns:p14="http://schemas.microsoft.com/office/powerpoint/2010/main" val="425145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442559" cy="6431857"/>
          </a:xfrm>
        </p:spPr>
        <p:txBody>
          <a:bodyPr/>
          <a:lstStyle/>
          <a:p>
            <a:r>
              <a:rPr lang="en-GB" sz="4000" baseline="30000" dirty="0"/>
              <a:t>18</a:t>
            </a:r>
            <a:r>
              <a:rPr lang="en-GB" sz="4000" dirty="0"/>
              <a:t> ‘I will not leave you orphaned; I am coming to you. </a:t>
            </a:r>
            <a:r>
              <a:rPr lang="en-GB" sz="4000" baseline="30000" dirty="0"/>
              <a:t>19</a:t>
            </a:r>
            <a:r>
              <a:rPr lang="en-GB" sz="4000" dirty="0"/>
              <a:t> In a little while the world will no longer see me, but you will see me; because I live, you also will live. </a:t>
            </a:r>
            <a:r>
              <a:rPr lang="en-GB" sz="4000" baseline="30000" dirty="0"/>
              <a:t>20</a:t>
            </a:r>
            <a:r>
              <a:rPr lang="en-GB" sz="4000" dirty="0"/>
              <a:t> On that day you will know that I am in my Father, and you in me, and I in you. </a:t>
            </a:r>
            <a:r>
              <a:rPr lang="en-GB" sz="4000" baseline="30000" dirty="0"/>
              <a:t>21</a:t>
            </a:r>
            <a:r>
              <a:rPr lang="en-GB" sz="4000" dirty="0"/>
              <a:t> They who have my commandments and keep them are those who love me; and those who love me will be loved by my Father, and I will love them and reveal myself to them.’</a:t>
            </a:r>
          </a:p>
        </p:txBody>
      </p:sp>
    </p:spTree>
    <p:extLst>
      <p:ext uri="{BB962C8B-B14F-4D97-AF65-F5344CB8AC3E}">
        <p14:creationId xmlns:p14="http://schemas.microsoft.com/office/powerpoint/2010/main" val="3873072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O come, and let us to the Lord</a:t>
            </a:r>
          </a:p>
          <a:p>
            <a:r>
              <a:rPr lang="en-GB" sz="4000" dirty="0"/>
              <a:t>In songs our voices raise,</a:t>
            </a:r>
          </a:p>
          <a:p>
            <a:r>
              <a:rPr lang="en-GB" sz="4000" dirty="0"/>
              <a:t>With joyful noise let us the Rock</a:t>
            </a:r>
          </a:p>
          <a:p>
            <a:r>
              <a:rPr lang="en-GB" sz="4000" dirty="0"/>
              <a:t>Of our salvation praise.</a:t>
            </a:r>
          </a:p>
          <a:p>
            <a:endParaRPr lang="en-GB" sz="4000" dirty="0"/>
          </a:p>
          <a:p>
            <a:r>
              <a:rPr lang="en-GB" sz="4000" baseline="30000" dirty="0"/>
              <a:t>2</a:t>
            </a:r>
            <a:r>
              <a:rPr lang="en-GB" sz="4000" dirty="0"/>
              <a:t> Let us before his presence come</a:t>
            </a:r>
          </a:p>
          <a:p>
            <a:r>
              <a:rPr lang="en-GB" sz="4000" dirty="0"/>
              <a:t>With praise and thankful voice;</a:t>
            </a:r>
          </a:p>
          <a:p>
            <a:r>
              <a:rPr lang="en-GB" sz="4000" dirty="0"/>
              <a:t>Let us sing psalms to him with grace,</a:t>
            </a:r>
          </a:p>
          <a:p>
            <a:r>
              <a:rPr lang="en-GB" sz="4000" dirty="0"/>
              <a:t>And make a joyful noise.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Psalms 95 		Hymn 707</a:t>
            </a:r>
          </a:p>
        </p:txBody>
      </p:sp>
    </p:spTree>
    <p:extLst>
      <p:ext uri="{BB962C8B-B14F-4D97-AF65-F5344CB8AC3E}">
        <p14:creationId xmlns:p14="http://schemas.microsoft.com/office/powerpoint/2010/main" val="4213114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555448" cy="6431857"/>
          </a:xfrm>
        </p:spPr>
        <p:txBody>
          <a:bodyPr/>
          <a:lstStyle/>
          <a:p>
            <a:r>
              <a:rPr lang="en-GB" sz="4400" baseline="30000" dirty="0"/>
              <a:t>3</a:t>
            </a:r>
            <a:r>
              <a:rPr lang="en-GB" sz="4400" dirty="0"/>
              <a:t> The Lord's a great God, and great King</a:t>
            </a:r>
          </a:p>
          <a:p>
            <a:r>
              <a:rPr lang="en-GB" sz="4400" dirty="0"/>
              <a:t>Above all gods he is;</a:t>
            </a:r>
          </a:p>
          <a:p>
            <a:r>
              <a:rPr lang="en-GB" sz="4400" dirty="0"/>
              <a:t>Depths of the earth are in his hand,</a:t>
            </a:r>
          </a:p>
          <a:p>
            <a:r>
              <a:rPr lang="en-GB" sz="4400" dirty="0"/>
              <a:t>The strength of hills is his.</a:t>
            </a:r>
          </a:p>
          <a:p>
            <a:endParaRPr lang="en-GB" sz="4400" dirty="0"/>
          </a:p>
          <a:p>
            <a:r>
              <a:rPr lang="en-GB" sz="4400" baseline="30000" dirty="0"/>
              <a:t>4</a:t>
            </a:r>
            <a:r>
              <a:rPr lang="en-GB" sz="4400" dirty="0"/>
              <a:t> To him the spacious sea belongs,</a:t>
            </a:r>
          </a:p>
          <a:p>
            <a:r>
              <a:rPr lang="en-GB" sz="4400" dirty="0"/>
              <a:t>For he the same did make;</a:t>
            </a:r>
          </a:p>
          <a:p>
            <a:r>
              <a:rPr lang="en-GB" sz="4400" dirty="0"/>
              <a:t>The dry land also from his hands</a:t>
            </a:r>
          </a:p>
          <a:p>
            <a:r>
              <a:rPr lang="en-GB" sz="4400" dirty="0"/>
              <a:t>Its form at first did take.</a:t>
            </a:r>
          </a:p>
        </p:txBody>
      </p:sp>
    </p:spTree>
    <p:extLst>
      <p:ext uri="{BB962C8B-B14F-4D97-AF65-F5344CB8AC3E}">
        <p14:creationId xmlns:p14="http://schemas.microsoft.com/office/powerpoint/2010/main" val="522106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418173" cy="6431857"/>
          </a:xfrm>
        </p:spPr>
        <p:txBody>
          <a:bodyPr/>
          <a:lstStyle/>
          <a:p>
            <a:pPr>
              <a:lnSpc>
                <a:spcPts val="6000"/>
              </a:lnSpc>
            </a:pPr>
            <a:r>
              <a:rPr lang="en-GB" sz="4400" baseline="30000" dirty="0"/>
              <a:t>5</a:t>
            </a:r>
            <a:r>
              <a:rPr lang="en-GB" sz="4400" dirty="0"/>
              <a:t> O come and let us worship him,</a:t>
            </a:r>
          </a:p>
          <a:p>
            <a:pPr>
              <a:lnSpc>
                <a:spcPts val="6000"/>
              </a:lnSpc>
            </a:pPr>
            <a:r>
              <a:rPr lang="en-GB" sz="4400" dirty="0"/>
              <a:t>Let us bow down withal,</a:t>
            </a:r>
          </a:p>
          <a:p>
            <a:pPr>
              <a:lnSpc>
                <a:spcPts val="6000"/>
              </a:lnSpc>
            </a:pPr>
            <a:r>
              <a:rPr lang="en-GB" sz="4400" dirty="0"/>
              <a:t>And on our knees before the Lord</a:t>
            </a:r>
          </a:p>
          <a:p>
            <a:pPr>
              <a:lnSpc>
                <a:spcPts val="6000"/>
              </a:lnSpc>
            </a:pPr>
            <a:r>
              <a:rPr lang="en-GB" sz="4400" dirty="0"/>
              <a:t>Our Maker let us fall.</a:t>
            </a:r>
          </a:p>
        </p:txBody>
      </p:sp>
    </p:spTree>
    <p:extLst>
      <p:ext uri="{BB962C8B-B14F-4D97-AF65-F5344CB8AC3E}">
        <p14:creationId xmlns:p14="http://schemas.microsoft.com/office/powerpoint/2010/main" val="4107060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453848" cy="5500254"/>
          </a:xfrm>
        </p:spPr>
        <p:txBody>
          <a:bodyPr/>
          <a:lstStyle/>
          <a:p>
            <a:r>
              <a:rPr lang="en-GB" sz="2800" dirty="0">
                <a:solidFill>
                  <a:schemeClr val="tx1">
                    <a:lumMod val="75000"/>
                  </a:schemeClr>
                </a:solidFill>
              </a:rPr>
              <a:t>Paul in Athens</a:t>
            </a:r>
          </a:p>
          <a:p>
            <a:r>
              <a:rPr lang="en-GB" sz="3600" baseline="30000" dirty="0"/>
              <a:t>16</a:t>
            </a:r>
            <a:r>
              <a:rPr lang="en-GB" sz="3600" dirty="0"/>
              <a:t> While Paul was waiting for them in Athens, he was deeply distressed to see that the city was full of idols. </a:t>
            </a:r>
            <a:r>
              <a:rPr lang="en-GB" sz="3600" baseline="30000" dirty="0"/>
              <a:t>17</a:t>
            </a:r>
            <a:r>
              <a:rPr lang="en-GB" sz="3600" dirty="0"/>
              <a:t> So he argued in the synagogue with the Jews and the devout persons, and also in the market-place every day with those who happened to be there. </a:t>
            </a:r>
            <a:r>
              <a:rPr lang="en-GB" sz="3600" baseline="30000" dirty="0"/>
              <a:t>18</a:t>
            </a:r>
            <a:r>
              <a:rPr lang="en-GB" sz="3600" dirty="0"/>
              <a:t> Also some Epicurean and Stoic philosophers debated with him. Some said, ‘What does this babbler want to say?’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Acts 17:16-31</a:t>
            </a:r>
          </a:p>
        </p:txBody>
      </p:sp>
    </p:spTree>
    <p:extLst>
      <p:ext uri="{BB962C8B-B14F-4D97-AF65-F5344CB8AC3E}">
        <p14:creationId xmlns:p14="http://schemas.microsoft.com/office/powerpoint/2010/main" val="425790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442559" cy="6431857"/>
          </a:xfrm>
        </p:spPr>
        <p:txBody>
          <a:bodyPr/>
          <a:lstStyle/>
          <a:p>
            <a:r>
              <a:rPr lang="en-GB" sz="3600" dirty="0"/>
              <a:t>Others said, ‘He seems to be a proclaimer of foreign divinities.’ (This was because he was telling the good news about Jesus and the resurrection.) </a:t>
            </a:r>
            <a:r>
              <a:rPr lang="en-GB" sz="3600" baseline="30000" dirty="0"/>
              <a:t>19</a:t>
            </a:r>
            <a:r>
              <a:rPr lang="en-GB" sz="3600" dirty="0"/>
              <a:t> So they took him and brought him to the Areopagus and asked him, ‘May we know what this new teaching is that you are presenting? </a:t>
            </a:r>
            <a:r>
              <a:rPr lang="en-GB" sz="3600" baseline="30000" dirty="0"/>
              <a:t>20</a:t>
            </a:r>
            <a:r>
              <a:rPr lang="en-GB" sz="3600" dirty="0"/>
              <a:t> It sounds rather strange to us, so we would like to know what it means.’ </a:t>
            </a:r>
            <a:r>
              <a:rPr lang="en-GB" sz="3600" baseline="30000" dirty="0"/>
              <a:t>21</a:t>
            </a:r>
            <a:r>
              <a:rPr lang="en-GB" sz="3600" dirty="0"/>
              <a:t> Now all the Athenians and the foreigners living there would spend their time in nothing but telling or hearing something new.</a:t>
            </a:r>
          </a:p>
        </p:txBody>
      </p:sp>
    </p:spTree>
    <p:extLst>
      <p:ext uri="{BB962C8B-B14F-4D97-AF65-F5344CB8AC3E}">
        <p14:creationId xmlns:p14="http://schemas.microsoft.com/office/powerpoint/2010/main" val="3871300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5A206-85E8-4895-A5B1-8FD4BF357F9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E723FA1-ADE9-C86D-4FED-CD071840FEFF}"/>
              </a:ext>
            </a:extLst>
          </p:cNvPr>
          <p:cNvSpPr>
            <a:spLocks noGrp="1"/>
          </p:cNvSpPr>
          <p:nvPr>
            <p:ph sz="quarter" idx="13"/>
          </p:nvPr>
        </p:nvSpPr>
        <p:spPr>
          <a:xfrm>
            <a:off x="354330" y="102870"/>
            <a:ext cx="11442559" cy="6431857"/>
          </a:xfrm>
        </p:spPr>
        <p:txBody>
          <a:bodyPr/>
          <a:lstStyle/>
          <a:p>
            <a:r>
              <a:rPr lang="en-GB" sz="3600" baseline="30000" dirty="0"/>
              <a:t>22</a:t>
            </a:r>
            <a:r>
              <a:rPr lang="en-GB" sz="3600" dirty="0"/>
              <a:t> Then Paul stood in front of the Areopagus and said, ‘Athenians, I see how extremely religious you are in every way. </a:t>
            </a:r>
            <a:r>
              <a:rPr lang="en-GB" sz="3600" baseline="30000" dirty="0"/>
              <a:t>23</a:t>
            </a:r>
            <a:r>
              <a:rPr lang="en-GB" sz="3600" dirty="0"/>
              <a:t> For as I went through the city and looked carefully at the objects of your worship, I found among them an altar with the inscription, “To an unknown god.” What therefore you worship as unknown, this I proclaim to you. </a:t>
            </a:r>
            <a:r>
              <a:rPr lang="en-GB" sz="3600" baseline="30000" dirty="0"/>
              <a:t>24</a:t>
            </a:r>
            <a:r>
              <a:rPr lang="en-GB" sz="3600" dirty="0"/>
              <a:t> The God who made the world and everything in it, he who is Lord of heaven and earth, does not live in shrines made by human hands,</a:t>
            </a:r>
          </a:p>
        </p:txBody>
      </p:sp>
    </p:spTree>
    <p:extLst>
      <p:ext uri="{BB962C8B-B14F-4D97-AF65-F5344CB8AC3E}">
        <p14:creationId xmlns:p14="http://schemas.microsoft.com/office/powerpoint/2010/main" val="2851272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A80F2-286F-936E-9010-63244BF3761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0603F72-DA5B-379A-F394-2DE1350E82E8}"/>
              </a:ext>
            </a:extLst>
          </p:cNvPr>
          <p:cNvSpPr>
            <a:spLocks noGrp="1"/>
          </p:cNvSpPr>
          <p:nvPr>
            <p:ph sz="quarter" idx="13"/>
          </p:nvPr>
        </p:nvSpPr>
        <p:spPr>
          <a:xfrm>
            <a:off x="354330" y="102870"/>
            <a:ext cx="11442559" cy="6431857"/>
          </a:xfrm>
        </p:spPr>
        <p:txBody>
          <a:bodyPr/>
          <a:lstStyle/>
          <a:p>
            <a:r>
              <a:rPr lang="en-GB" sz="3600" baseline="30000" dirty="0"/>
              <a:t>25</a:t>
            </a:r>
            <a:r>
              <a:rPr lang="en-GB" sz="3600" dirty="0"/>
              <a:t> nor is he served by human hands, as though he needed anything, since he himself gives to all mortals life and breath and all things. </a:t>
            </a:r>
            <a:r>
              <a:rPr lang="en-GB" sz="3600" baseline="30000" dirty="0"/>
              <a:t>26</a:t>
            </a:r>
            <a:r>
              <a:rPr lang="en-GB" sz="3600" dirty="0"/>
              <a:t> From one ancestor he made all nations to inhabit the whole earth, and he allotted the times of their existence and the boundaries of the places where they would live, </a:t>
            </a:r>
            <a:r>
              <a:rPr lang="en-GB" sz="3600" baseline="30000" dirty="0"/>
              <a:t>27</a:t>
            </a:r>
            <a:r>
              <a:rPr lang="en-GB" sz="3600" dirty="0"/>
              <a:t> so that they would search for God and perhaps grope for him and find him - though indeed he is not far from each one of us. </a:t>
            </a:r>
            <a:r>
              <a:rPr lang="en-GB" sz="3600" baseline="30000" dirty="0"/>
              <a:t>28</a:t>
            </a:r>
            <a:r>
              <a:rPr lang="en-GB" sz="3600" dirty="0"/>
              <a:t> For “In him we live and move and have our being”; as even some of your own poets have said,</a:t>
            </a:r>
          </a:p>
        </p:txBody>
      </p:sp>
    </p:spTree>
    <p:extLst>
      <p:ext uri="{BB962C8B-B14F-4D97-AF65-F5344CB8AC3E}">
        <p14:creationId xmlns:p14="http://schemas.microsoft.com/office/powerpoint/2010/main" val="707433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AA4BF-F3D7-A3D9-6469-0331C45C8F6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7DDE0C4-9485-64B9-6A64-B0D6BBE24900}"/>
              </a:ext>
            </a:extLst>
          </p:cNvPr>
          <p:cNvSpPr>
            <a:spLocks noGrp="1"/>
          </p:cNvSpPr>
          <p:nvPr>
            <p:ph sz="quarter" idx="13"/>
          </p:nvPr>
        </p:nvSpPr>
        <p:spPr>
          <a:xfrm>
            <a:off x="354330" y="102870"/>
            <a:ext cx="11442559" cy="6431857"/>
          </a:xfrm>
        </p:spPr>
        <p:txBody>
          <a:bodyPr/>
          <a:lstStyle/>
          <a:p>
            <a:r>
              <a:rPr lang="en-GB" sz="3600" dirty="0"/>
              <a:t>		“For we too are his offspring.”</a:t>
            </a:r>
          </a:p>
          <a:p>
            <a:r>
              <a:rPr lang="en-GB" sz="3600" baseline="30000" dirty="0"/>
              <a:t>29</a:t>
            </a:r>
            <a:r>
              <a:rPr lang="en-GB" sz="3600" dirty="0"/>
              <a:t> Since we are God’s offspring, we ought not to think that the deity is like gold, or silver, or stone, an image formed by the art and imagination of mortals. </a:t>
            </a:r>
            <a:r>
              <a:rPr lang="en-GB" sz="3600" baseline="30000" dirty="0"/>
              <a:t>30</a:t>
            </a:r>
            <a:r>
              <a:rPr lang="en-GB" sz="3600" dirty="0"/>
              <a:t> While God has overlooked the times of human ignorance, now he commands all people everywhere to repent, </a:t>
            </a:r>
            <a:r>
              <a:rPr lang="en-GB" sz="3600" baseline="30000" dirty="0"/>
              <a:t>31</a:t>
            </a:r>
            <a:r>
              <a:rPr lang="en-GB" sz="3600" dirty="0"/>
              <a:t> because he has fixed a day on which he will have the world judged in righteousness by a man whom he has appointed, and of this he has given assurance to all by raising him from the dead.’</a:t>
            </a:r>
          </a:p>
        </p:txBody>
      </p:sp>
    </p:spTree>
    <p:extLst>
      <p:ext uri="{BB962C8B-B14F-4D97-AF65-F5344CB8AC3E}">
        <p14:creationId xmlns:p14="http://schemas.microsoft.com/office/powerpoint/2010/main" val="500301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0F88C-5854-B47A-A369-B07E2A7A161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589631-4993-930A-38CF-16EB10AC8DA4}"/>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a:t>
            </a:r>
          </a:p>
        </p:txBody>
      </p:sp>
    </p:spTree>
    <p:extLst>
      <p:ext uri="{BB962C8B-B14F-4D97-AF65-F5344CB8AC3E}">
        <p14:creationId xmlns:p14="http://schemas.microsoft.com/office/powerpoint/2010/main" val="3339581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405454" cy="5500254"/>
          </a:xfrm>
        </p:spPr>
        <p:txBody>
          <a:bodyPr/>
          <a:lstStyle/>
          <a:p>
            <a:r>
              <a:rPr lang="en-GB" sz="4000" baseline="30000" dirty="0"/>
              <a:t>1</a:t>
            </a:r>
            <a:r>
              <a:rPr lang="en-GB" sz="4000" dirty="0"/>
              <a:t> O God of earth and altar,</a:t>
            </a:r>
          </a:p>
          <a:p>
            <a:r>
              <a:rPr lang="en-GB" sz="4000" dirty="0"/>
              <a:t>bow down and hear our cry,</a:t>
            </a:r>
          </a:p>
          <a:p>
            <a:r>
              <a:rPr lang="en-GB" sz="4000" dirty="0"/>
              <a:t>our earthly rulers falter,</a:t>
            </a:r>
          </a:p>
          <a:p>
            <a:r>
              <a:rPr lang="en-GB" sz="4000" dirty="0"/>
              <a:t>our people drift and die;</a:t>
            </a:r>
          </a:p>
          <a:p>
            <a:r>
              <a:rPr lang="en-GB" sz="4000" dirty="0"/>
              <a:t>the walls of gold entomb us,</a:t>
            </a:r>
          </a:p>
          <a:p>
            <a:r>
              <a:rPr lang="en-GB" sz="4000" dirty="0"/>
              <a:t>the swords of scorn divide,</a:t>
            </a:r>
          </a:p>
          <a:p>
            <a:r>
              <a:rPr lang="en-GB" sz="4000" dirty="0"/>
              <a:t>take not thy thunder from us,</a:t>
            </a:r>
          </a:p>
          <a:p>
            <a:r>
              <a:rPr lang="en-GB" sz="4000" dirty="0"/>
              <a:t>but take away our pride.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346 O God of earth and altar</a:t>
            </a:r>
          </a:p>
        </p:txBody>
      </p:sp>
    </p:spTree>
    <p:extLst>
      <p:ext uri="{BB962C8B-B14F-4D97-AF65-F5344CB8AC3E}">
        <p14:creationId xmlns:p14="http://schemas.microsoft.com/office/powerpoint/2010/main" val="4224526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p:txBody>
          <a:bodyPr/>
          <a:lstStyle/>
          <a:p>
            <a:r>
              <a:rPr lang="en-GB" sz="4000" baseline="30000" dirty="0"/>
              <a:t>2</a:t>
            </a:r>
            <a:r>
              <a:rPr lang="en-GB" sz="4000" dirty="0"/>
              <a:t> From all that terror teaches,</a:t>
            </a:r>
          </a:p>
          <a:p>
            <a:r>
              <a:rPr lang="en-GB" sz="4000" dirty="0"/>
              <a:t>from lies of tongue and pen,</a:t>
            </a:r>
          </a:p>
          <a:p>
            <a:r>
              <a:rPr lang="en-GB" sz="4000" dirty="0"/>
              <a:t>from all the easy speeches</a:t>
            </a:r>
          </a:p>
          <a:p>
            <a:r>
              <a:rPr lang="en-GB" sz="4000" dirty="0"/>
              <a:t>that comfort cruel men,</a:t>
            </a:r>
          </a:p>
          <a:p>
            <a:r>
              <a:rPr lang="en-GB" sz="4000" dirty="0"/>
              <a:t>from sale and profanation</a:t>
            </a:r>
          </a:p>
          <a:p>
            <a:r>
              <a:rPr lang="en-GB" sz="4000" dirty="0"/>
              <a:t>of honour and the sword,</a:t>
            </a:r>
          </a:p>
          <a:p>
            <a:r>
              <a:rPr lang="en-GB" sz="4000" dirty="0"/>
              <a:t>from sleep and from damnation,</a:t>
            </a:r>
          </a:p>
          <a:p>
            <a:r>
              <a:rPr lang="en-GB" sz="4000" dirty="0"/>
              <a:t>deliver us, good Lord!</a:t>
            </a:r>
          </a:p>
        </p:txBody>
      </p:sp>
    </p:spTree>
    <p:extLst>
      <p:ext uri="{BB962C8B-B14F-4D97-AF65-F5344CB8AC3E}">
        <p14:creationId xmlns:p14="http://schemas.microsoft.com/office/powerpoint/2010/main" val="2396183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BB072-A0F8-D25D-8681-EE61D208E41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347D3D6-42B1-97D8-C43D-AD63E69EA153}"/>
              </a:ext>
            </a:extLst>
          </p:cNvPr>
          <p:cNvSpPr>
            <a:spLocks noGrp="1"/>
          </p:cNvSpPr>
          <p:nvPr>
            <p:ph sz="quarter" idx="13"/>
          </p:nvPr>
        </p:nvSpPr>
        <p:spPr/>
        <p:txBody>
          <a:bodyPr/>
          <a:lstStyle/>
          <a:p>
            <a:r>
              <a:rPr lang="en-GB" sz="4000" baseline="30000" dirty="0"/>
              <a:t>3</a:t>
            </a:r>
            <a:r>
              <a:rPr lang="en-GB" sz="4000" dirty="0"/>
              <a:t> Tie in a living tether</a:t>
            </a:r>
          </a:p>
          <a:p>
            <a:r>
              <a:rPr lang="en-GB" sz="4000" dirty="0"/>
              <a:t>the prince and priest and thrall,</a:t>
            </a:r>
          </a:p>
          <a:p>
            <a:r>
              <a:rPr lang="en-GB" sz="4000" dirty="0"/>
              <a:t>bind all our lives together,</a:t>
            </a:r>
          </a:p>
          <a:p>
            <a:r>
              <a:rPr lang="en-GB" sz="4000" dirty="0"/>
              <a:t>smite us and save us all;</a:t>
            </a:r>
          </a:p>
          <a:p>
            <a:r>
              <a:rPr lang="en-GB" sz="4000" dirty="0"/>
              <a:t>in ire and exultation</a:t>
            </a:r>
          </a:p>
          <a:p>
            <a:r>
              <a:rPr lang="en-GB" sz="4000" dirty="0"/>
              <a:t>aflame with faith, and free,</a:t>
            </a:r>
          </a:p>
          <a:p>
            <a:r>
              <a:rPr lang="en-GB" sz="4000" dirty="0"/>
              <a:t>lift up a living nation,</a:t>
            </a:r>
          </a:p>
          <a:p>
            <a:r>
              <a:rPr lang="en-GB" sz="4000"/>
              <a:t>a single sword to thee.</a:t>
            </a:r>
            <a:endParaRPr lang="en-GB" sz="4000" dirty="0"/>
          </a:p>
        </p:txBody>
      </p:sp>
    </p:spTree>
    <p:extLst>
      <p:ext uri="{BB962C8B-B14F-4D97-AF65-F5344CB8AC3E}">
        <p14:creationId xmlns:p14="http://schemas.microsoft.com/office/powerpoint/2010/main" val="472001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E1A0B-910E-5D24-4A35-FAC1CFE52AC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6B1726-17B7-33F0-419D-037C59F738EC}"/>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offerings</a:t>
            </a:r>
          </a:p>
          <a:p>
            <a:r>
              <a:rPr lang="en-GB" dirty="0"/>
              <a:t>The Lord’s Prayer</a:t>
            </a:r>
          </a:p>
        </p:txBody>
      </p:sp>
    </p:spTree>
    <p:extLst>
      <p:ext uri="{BB962C8B-B14F-4D97-AF65-F5344CB8AC3E}">
        <p14:creationId xmlns:p14="http://schemas.microsoft.com/office/powerpoint/2010/main" val="425537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All my hope on God is founded;</a:t>
            </a:r>
          </a:p>
          <a:p>
            <a:r>
              <a:rPr lang="en-GB" sz="4000" dirty="0"/>
              <a:t>he doth still my trust renew.</a:t>
            </a:r>
          </a:p>
          <a:p>
            <a:r>
              <a:rPr lang="en-GB" sz="4000" dirty="0"/>
              <a:t>Me through change and chance he </a:t>
            </a:r>
            <a:r>
              <a:rPr lang="en-GB" sz="4000" dirty="0" err="1"/>
              <a:t>guideth</a:t>
            </a:r>
            <a:r>
              <a:rPr lang="en-GB" sz="4000" dirty="0"/>
              <a:t>,</a:t>
            </a:r>
          </a:p>
          <a:p>
            <a:r>
              <a:rPr lang="en-GB" sz="4000" dirty="0"/>
              <a:t>only good and only true.</a:t>
            </a:r>
          </a:p>
          <a:p>
            <a:r>
              <a:rPr lang="en-GB" sz="4000" dirty="0"/>
              <a:t>God unknown, he alone</a:t>
            </a:r>
          </a:p>
          <a:p>
            <a:r>
              <a:rPr lang="en-GB" sz="4000" dirty="0"/>
              <a:t>calls my heart to be his own.</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586 All my hope on God is founded</a:t>
            </a:r>
          </a:p>
        </p:txBody>
      </p:sp>
    </p:spTree>
    <p:extLst>
      <p:ext uri="{BB962C8B-B14F-4D97-AF65-F5344CB8AC3E}">
        <p14:creationId xmlns:p14="http://schemas.microsoft.com/office/powerpoint/2010/main" val="1570988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sz="4800" baseline="30000" dirty="0"/>
              <a:t>2</a:t>
            </a:r>
            <a:r>
              <a:rPr lang="en-GB" sz="4800" dirty="0"/>
              <a:t> Human pride and earthly glory,</a:t>
            </a:r>
          </a:p>
          <a:p>
            <a:r>
              <a:rPr lang="en-GB" sz="4800" dirty="0"/>
              <a:t>sword and crown betray his trust;</a:t>
            </a:r>
          </a:p>
          <a:p>
            <a:r>
              <a:rPr lang="en-GB" sz="4800" dirty="0"/>
              <a:t>what with care and toil he </a:t>
            </a:r>
            <a:r>
              <a:rPr lang="en-GB" sz="4800" dirty="0" err="1"/>
              <a:t>buildeth</a:t>
            </a:r>
            <a:r>
              <a:rPr lang="en-GB" sz="4800" dirty="0"/>
              <a:t>,</a:t>
            </a:r>
          </a:p>
          <a:p>
            <a:r>
              <a:rPr lang="en-GB" sz="4800" dirty="0"/>
              <a:t>tower and temple, fall to dust.</a:t>
            </a:r>
          </a:p>
          <a:p>
            <a:r>
              <a:rPr lang="en-GB" sz="4800" dirty="0"/>
              <a:t>But God's power, hour by hour,</a:t>
            </a:r>
          </a:p>
          <a:p>
            <a:r>
              <a:rPr lang="en-GB" sz="4800" dirty="0"/>
              <a:t>is my temple and my tower.</a:t>
            </a:r>
          </a:p>
        </p:txBody>
      </p:sp>
    </p:spTree>
    <p:extLst>
      <p:ext uri="{BB962C8B-B14F-4D97-AF65-F5344CB8AC3E}">
        <p14:creationId xmlns:p14="http://schemas.microsoft.com/office/powerpoint/2010/main" val="2862923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BAB1F-E0BE-28FC-EBAF-6A744C9EDE8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8E423FC-B457-1AD7-8044-DD7F248DD227}"/>
              </a:ext>
            </a:extLst>
          </p:cNvPr>
          <p:cNvSpPr>
            <a:spLocks noGrp="1"/>
          </p:cNvSpPr>
          <p:nvPr>
            <p:ph sz="quarter" idx="13"/>
          </p:nvPr>
        </p:nvSpPr>
        <p:spPr>
          <a:xfrm>
            <a:off x="354330" y="102870"/>
            <a:ext cx="11613552" cy="6431857"/>
          </a:xfrm>
        </p:spPr>
        <p:txBody>
          <a:bodyPr/>
          <a:lstStyle/>
          <a:p>
            <a:r>
              <a:rPr lang="en-GB" sz="4800" baseline="30000" dirty="0"/>
              <a:t>3</a:t>
            </a:r>
            <a:r>
              <a:rPr lang="en-GB" sz="4800" dirty="0"/>
              <a:t> God's great goodness aye </a:t>
            </a:r>
            <a:r>
              <a:rPr lang="en-GB" sz="4800" dirty="0" err="1"/>
              <a:t>endureth</a:t>
            </a:r>
            <a:r>
              <a:rPr lang="en-GB" sz="4800" dirty="0"/>
              <a:t>,</a:t>
            </a:r>
          </a:p>
          <a:p>
            <a:r>
              <a:rPr lang="en-GB" sz="4800" dirty="0"/>
              <a:t>deep his wisdom, passing thought:</a:t>
            </a:r>
          </a:p>
          <a:p>
            <a:r>
              <a:rPr lang="en-GB" sz="4800" dirty="0"/>
              <a:t>splendour, light, and life attend him,</a:t>
            </a:r>
          </a:p>
          <a:p>
            <a:r>
              <a:rPr lang="en-GB" sz="4800" dirty="0"/>
              <a:t>beauty </a:t>
            </a:r>
            <a:r>
              <a:rPr lang="en-GB" sz="4800" dirty="0" err="1"/>
              <a:t>springeth</a:t>
            </a:r>
            <a:r>
              <a:rPr lang="en-GB" sz="4800" dirty="0"/>
              <a:t> out of naught.</a:t>
            </a:r>
          </a:p>
          <a:p>
            <a:r>
              <a:rPr lang="en-GB" sz="4800" dirty="0"/>
              <a:t>Evermore from his store</a:t>
            </a:r>
          </a:p>
          <a:p>
            <a:r>
              <a:rPr lang="en-GB" sz="4800" dirty="0"/>
              <a:t>new-born worlds rise and adore.</a:t>
            </a:r>
          </a:p>
        </p:txBody>
      </p:sp>
    </p:spTree>
    <p:extLst>
      <p:ext uri="{BB962C8B-B14F-4D97-AF65-F5344CB8AC3E}">
        <p14:creationId xmlns:p14="http://schemas.microsoft.com/office/powerpoint/2010/main" val="931269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sz="4800" baseline="30000" dirty="0"/>
              <a:t>4</a:t>
            </a:r>
            <a:r>
              <a:rPr lang="en-GB" sz="4800" dirty="0"/>
              <a:t> Daily doth the Almighty giver</a:t>
            </a:r>
          </a:p>
          <a:p>
            <a:r>
              <a:rPr lang="en-GB" sz="4800" dirty="0"/>
              <a:t>bounteous gifts on us bestow;</a:t>
            </a:r>
          </a:p>
          <a:p>
            <a:r>
              <a:rPr lang="en-GB" sz="4800" dirty="0"/>
              <a:t>his desire our soul </a:t>
            </a:r>
            <a:r>
              <a:rPr lang="en-GB" sz="4800" dirty="0" err="1"/>
              <a:t>delighteth</a:t>
            </a:r>
            <a:r>
              <a:rPr lang="en-GB" sz="4800" dirty="0"/>
              <a:t>,</a:t>
            </a:r>
          </a:p>
          <a:p>
            <a:r>
              <a:rPr lang="en-GB" sz="4800" dirty="0"/>
              <a:t>pleasure leads us where we go.</a:t>
            </a:r>
          </a:p>
          <a:p>
            <a:r>
              <a:rPr lang="en-GB" sz="4800" dirty="0"/>
              <a:t>Love doth stand at his hand;</a:t>
            </a:r>
          </a:p>
          <a:p>
            <a:r>
              <a:rPr lang="en-GB" sz="4800" dirty="0"/>
              <a:t>joy doth wait on his command.</a:t>
            </a:r>
          </a:p>
        </p:txBody>
      </p:sp>
    </p:spTree>
    <p:extLst>
      <p:ext uri="{BB962C8B-B14F-4D97-AF65-F5344CB8AC3E}">
        <p14:creationId xmlns:p14="http://schemas.microsoft.com/office/powerpoint/2010/main" val="3462786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921BC-9969-0A98-4811-1040EE7D477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8E8E34A-157B-B209-8A86-6405F878CB38}"/>
              </a:ext>
            </a:extLst>
          </p:cNvPr>
          <p:cNvSpPr>
            <a:spLocks noGrp="1"/>
          </p:cNvSpPr>
          <p:nvPr>
            <p:ph sz="quarter" idx="13"/>
          </p:nvPr>
        </p:nvSpPr>
        <p:spPr>
          <a:xfrm>
            <a:off x="354330" y="102870"/>
            <a:ext cx="11613552" cy="6431857"/>
          </a:xfrm>
        </p:spPr>
        <p:txBody>
          <a:bodyPr/>
          <a:lstStyle/>
          <a:p>
            <a:r>
              <a:rPr lang="en-GB" sz="4800" baseline="30000" dirty="0"/>
              <a:t>5</a:t>
            </a:r>
            <a:r>
              <a:rPr lang="en-GB" sz="4800" dirty="0"/>
              <a:t> Still from earth to God eternal</a:t>
            </a:r>
          </a:p>
          <a:p>
            <a:r>
              <a:rPr lang="en-GB" sz="4800" dirty="0"/>
              <a:t>sacrifice of praise be done,</a:t>
            </a:r>
          </a:p>
          <a:p>
            <a:r>
              <a:rPr lang="en-GB" sz="4800" dirty="0"/>
              <a:t>high above all praises praising</a:t>
            </a:r>
          </a:p>
          <a:p>
            <a:r>
              <a:rPr lang="en-GB" sz="4800" dirty="0"/>
              <a:t>for the gift of Christ his Son.</a:t>
            </a:r>
          </a:p>
          <a:p>
            <a:r>
              <a:rPr lang="en-GB" sz="4800" dirty="0"/>
              <a:t>Christ doth call one and all:</a:t>
            </a:r>
          </a:p>
          <a:p>
            <a:r>
              <a:rPr lang="en-GB" sz="4800" dirty="0"/>
              <a:t>ye who follow shall not fall.</a:t>
            </a:r>
          </a:p>
        </p:txBody>
      </p:sp>
    </p:spTree>
    <p:extLst>
      <p:ext uri="{BB962C8B-B14F-4D97-AF65-F5344CB8AC3E}">
        <p14:creationId xmlns:p14="http://schemas.microsoft.com/office/powerpoint/2010/main" val="339417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TotalTime>
  <Words>1804</Words>
  <Application>Microsoft Office PowerPoint</Application>
  <PresentationFormat>Widescreen</PresentationFormat>
  <Paragraphs>194</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219</cp:revision>
  <dcterms:created xsi:type="dcterms:W3CDTF">2020-12-22T16:57:36Z</dcterms:created>
  <dcterms:modified xsi:type="dcterms:W3CDTF">2026-05-08T09:18:38Z</dcterms:modified>
</cp:coreProperties>
</file>