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552" r:id="rId2"/>
    <p:sldId id="913" r:id="rId3"/>
    <p:sldId id="942" r:id="rId4"/>
    <p:sldId id="943" r:id="rId5"/>
    <p:sldId id="944" r:id="rId6"/>
    <p:sldId id="945" r:id="rId7"/>
    <p:sldId id="946" r:id="rId8"/>
    <p:sldId id="947" r:id="rId9"/>
    <p:sldId id="948" r:id="rId10"/>
    <p:sldId id="949" r:id="rId11"/>
    <p:sldId id="950" r:id="rId12"/>
    <p:sldId id="951" r:id="rId13"/>
    <p:sldId id="952" r:id="rId14"/>
    <p:sldId id="953" r:id="rId15"/>
    <p:sldId id="954" r:id="rId16"/>
    <p:sldId id="955" r:id="rId17"/>
    <p:sldId id="956" r:id="rId18"/>
    <p:sldId id="957" r:id="rId19"/>
    <p:sldId id="958" r:id="rId20"/>
    <p:sldId id="959" r:id="rId21"/>
    <p:sldId id="960" r:id="rId22"/>
    <p:sldId id="961" r:id="rId23"/>
    <p:sldId id="962" r:id="rId24"/>
    <p:sldId id="963" r:id="rId25"/>
    <p:sldId id="964" r:id="rId26"/>
    <p:sldId id="791" r:id="rId27"/>
    <p:sldId id="792" r:id="rId28"/>
    <p:sldId id="795" r:id="rId29"/>
    <p:sldId id="794" r:id="rId30"/>
    <p:sldId id="793" r:id="rId31"/>
    <p:sldId id="925" r:id="rId32"/>
    <p:sldId id="89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72" y="46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21/05/2026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21/05/2026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79007" y="158874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24 May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Andrew Glennie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411078" y="269033"/>
            <a:ext cx="5861133" cy="61632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3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300"/>
              </a:spcAft>
            </a:pPr>
            <a:r>
              <a:rPr lang="en-GB" dirty="0"/>
              <a:t>Hymn 69  Lord of all being, throned afar  </a:t>
            </a:r>
          </a:p>
          <a:p>
            <a:pPr>
              <a:spcAft>
                <a:spcPts val="3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3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300"/>
              </a:spcAft>
            </a:pPr>
            <a:r>
              <a:rPr lang="en-GB" dirty="0"/>
              <a:t>Hymn 118  Praise to the living God  </a:t>
            </a:r>
          </a:p>
          <a:p>
            <a:pPr>
              <a:spcAft>
                <a:spcPts val="300"/>
              </a:spcAft>
            </a:pPr>
            <a:r>
              <a:rPr lang="en-GB" dirty="0"/>
              <a:t>Reading:   Genesis Ch 11 v 1-9</a:t>
            </a:r>
          </a:p>
          <a:p>
            <a:pPr>
              <a:spcAft>
                <a:spcPts val="300"/>
              </a:spcAft>
            </a:pPr>
            <a:r>
              <a:rPr lang="en-GB" dirty="0"/>
              <a:t>Hymn 712  (Psalm 100)       </a:t>
            </a:r>
          </a:p>
          <a:p>
            <a:pPr>
              <a:spcAft>
                <a:spcPts val="300"/>
              </a:spcAft>
            </a:pPr>
            <a:r>
              <a:rPr lang="en-GB" dirty="0"/>
              <a:t>Reading:  Acts Ch 2 v 1-21                     </a:t>
            </a:r>
          </a:p>
          <a:p>
            <a:pPr>
              <a:spcAft>
                <a:spcPts val="300"/>
              </a:spcAft>
            </a:pPr>
            <a:r>
              <a:rPr lang="en-GB" dirty="0"/>
              <a:t>Anthem</a:t>
            </a:r>
          </a:p>
          <a:p>
            <a:pPr>
              <a:spcAft>
                <a:spcPts val="300"/>
              </a:spcAft>
            </a:pPr>
            <a:r>
              <a:rPr lang="en-GB" dirty="0"/>
              <a:t>Sermon</a:t>
            </a:r>
          </a:p>
          <a:p>
            <a:pPr>
              <a:spcAft>
                <a:spcPts val="300"/>
              </a:spcAft>
            </a:pPr>
            <a:r>
              <a:rPr lang="en-GB" dirty="0"/>
              <a:t>Hymn 583  The Church is wherever God’s people are praising</a:t>
            </a:r>
          </a:p>
          <a:p>
            <a:pPr>
              <a:spcAft>
                <a:spcPts val="3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300"/>
              </a:spcAft>
            </a:pPr>
            <a:r>
              <a:rPr lang="en-GB" dirty="0"/>
              <a:t>Blessing of the offerings</a:t>
            </a:r>
          </a:p>
          <a:p>
            <a:pPr>
              <a:spcAft>
                <a:spcPts val="300"/>
              </a:spcAft>
            </a:pPr>
            <a:r>
              <a:rPr lang="en-GB" dirty="0"/>
              <a:t>The Lord’s Prayer</a:t>
            </a:r>
          </a:p>
          <a:p>
            <a:pPr>
              <a:spcAft>
                <a:spcPts val="300"/>
              </a:spcAft>
            </a:pPr>
            <a:r>
              <a:rPr lang="en-GB" dirty="0"/>
              <a:t>Hymn 319  Thanks to God whose word was spoken</a:t>
            </a:r>
          </a:p>
          <a:p>
            <a:pPr>
              <a:spcAft>
                <a:spcPts val="3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981308"/>
            <a:ext cx="11155681" cy="5500254"/>
          </a:xfrm>
        </p:spPr>
        <p:txBody>
          <a:bodyPr/>
          <a:lstStyle/>
          <a:p>
            <a:r>
              <a:rPr lang="en-GB" sz="4000" baseline="30000" dirty="0"/>
              <a:t>1 </a:t>
            </a:r>
            <a:r>
              <a:rPr lang="en-GB" sz="4000" dirty="0"/>
              <a:t>Lord of all being, throned afar,</a:t>
            </a:r>
          </a:p>
          <a:p>
            <a:r>
              <a:rPr lang="en-GB" sz="4000" dirty="0"/>
              <a:t>thy glory flames from sun and star;</a:t>
            </a:r>
          </a:p>
          <a:p>
            <a:r>
              <a:rPr lang="en-GB" sz="4000" dirty="0"/>
              <a:t>centre and soul of every sphere,</a:t>
            </a:r>
          </a:p>
          <a:p>
            <a:r>
              <a:rPr lang="en-GB" sz="4000" dirty="0"/>
              <a:t>yet to each loving heart how near!</a:t>
            </a:r>
          </a:p>
          <a:p>
            <a:endParaRPr lang="en-GB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69 Lord of all being, throned afar</a:t>
            </a:r>
          </a:p>
        </p:txBody>
      </p:sp>
    </p:spTree>
    <p:extLst>
      <p:ext uri="{BB962C8B-B14F-4D97-AF65-F5344CB8AC3E}">
        <p14:creationId xmlns:p14="http://schemas.microsoft.com/office/powerpoint/2010/main" val="401357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Sun of our life, thy quickening ray</a:t>
            </a:r>
          </a:p>
          <a:p>
            <a:r>
              <a:rPr lang="en-GB" sz="4000" dirty="0"/>
              <a:t>sheds on our path the glow of day;</a:t>
            </a:r>
          </a:p>
          <a:p>
            <a:r>
              <a:rPr lang="en-GB" sz="4000" dirty="0"/>
              <a:t>Star of our hope, thy softened light</a:t>
            </a:r>
          </a:p>
          <a:p>
            <a:r>
              <a:rPr lang="en-GB" sz="4000" dirty="0"/>
              <a:t>cheers the long watches of the night.</a:t>
            </a:r>
          </a:p>
          <a:p>
            <a:endParaRPr lang="en-GB" sz="4000" baseline="30000" dirty="0"/>
          </a:p>
          <a:p>
            <a:r>
              <a:rPr lang="en-GB" sz="4000" baseline="30000" dirty="0"/>
              <a:t>3</a:t>
            </a:r>
            <a:r>
              <a:rPr lang="en-GB" sz="4000" dirty="0"/>
              <a:t> Our midnight is thy smile withdrawn,</a:t>
            </a:r>
          </a:p>
          <a:p>
            <a:r>
              <a:rPr lang="en-GB" sz="4000" dirty="0"/>
              <a:t>our noontide is thy gracious dawn,</a:t>
            </a:r>
          </a:p>
          <a:p>
            <a:r>
              <a:rPr lang="en-GB" sz="4000" dirty="0"/>
              <a:t>our rainbow arch thy mercy's sign;</a:t>
            </a:r>
          </a:p>
          <a:p>
            <a:r>
              <a:rPr lang="en-GB" sz="4000" dirty="0"/>
              <a:t>all, save the clouds of sin, are thine.</a:t>
            </a:r>
          </a:p>
        </p:txBody>
      </p:sp>
    </p:spTree>
    <p:extLst>
      <p:ext uri="{BB962C8B-B14F-4D97-AF65-F5344CB8AC3E}">
        <p14:creationId xmlns:p14="http://schemas.microsoft.com/office/powerpoint/2010/main" val="396347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A515B-38D2-AA8C-0C02-88FDEFAC4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986A6-936D-33E0-3C27-73D9FDA460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Lord of all life, below, above,</a:t>
            </a:r>
          </a:p>
          <a:p>
            <a:r>
              <a:rPr lang="en-GB" sz="4000" dirty="0"/>
              <a:t>whose light is truth, whose warmth is love,</a:t>
            </a:r>
          </a:p>
          <a:p>
            <a:r>
              <a:rPr lang="en-GB" sz="4000" dirty="0"/>
              <a:t>before thy ever-blazing throne</a:t>
            </a:r>
          </a:p>
          <a:p>
            <a:r>
              <a:rPr lang="en-GB" sz="4000" dirty="0"/>
              <a:t>we ask no lustre of our own.</a:t>
            </a:r>
          </a:p>
          <a:p>
            <a:endParaRPr lang="en-GB" sz="4000" dirty="0"/>
          </a:p>
          <a:p>
            <a:r>
              <a:rPr lang="en-GB" sz="4000" baseline="30000" dirty="0"/>
              <a:t>5</a:t>
            </a:r>
            <a:r>
              <a:rPr lang="en-GB" sz="4000" dirty="0"/>
              <a:t> Grant us thy truth to make us free,</a:t>
            </a:r>
          </a:p>
          <a:p>
            <a:r>
              <a:rPr lang="en-GB" sz="4000" dirty="0"/>
              <a:t>and kindling hearts that burn for thee,</a:t>
            </a:r>
          </a:p>
          <a:p>
            <a:r>
              <a:rPr lang="en-GB" sz="4000" dirty="0"/>
              <a:t>till all thy living altars claim</a:t>
            </a:r>
          </a:p>
          <a:p>
            <a:r>
              <a:rPr lang="en-GB" sz="4000" dirty="0"/>
              <a:t>one holy light, one heavenly flame.</a:t>
            </a:r>
          </a:p>
        </p:txBody>
      </p:sp>
    </p:spTree>
    <p:extLst>
      <p:ext uri="{BB962C8B-B14F-4D97-AF65-F5344CB8AC3E}">
        <p14:creationId xmlns:p14="http://schemas.microsoft.com/office/powerpoint/2010/main" val="1754126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7AA4E-098F-A70F-010A-809028DA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829183-F4B5-C2A5-C0CC-1B929EDD34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551817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981308"/>
            <a:ext cx="11155681" cy="5500254"/>
          </a:xfrm>
        </p:spPr>
        <p:txBody>
          <a:bodyPr/>
          <a:lstStyle/>
          <a:p>
            <a:r>
              <a:rPr lang="en-GB" sz="4000" baseline="30000" dirty="0"/>
              <a:t>1 </a:t>
            </a:r>
            <a:r>
              <a:rPr lang="en-GB" sz="4000" dirty="0"/>
              <a:t>Praise to the living God!</a:t>
            </a:r>
          </a:p>
          <a:p>
            <a:r>
              <a:rPr lang="en-GB" sz="4000" dirty="0"/>
              <a:t>All praise be to his Name,</a:t>
            </a:r>
          </a:p>
          <a:p>
            <a:r>
              <a:rPr lang="en-GB" sz="4000" dirty="0"/>
              <a:t>Who was, and is, and is to be,</a:t>
            </a:r>
          </a:p>
          <a:p>
            <a:r>
              <a:rPr lang="en-GB" sz="4000" dirty="0"/>
              <a:t>For aye the same!</a:t>
            </a:r>
          </a:p>
          <a:p>
            <a:r>
              <a:rPr lang="en-GB" sz="4000" dirty="0"/>
              <a:t>The one eternal God</a:t>
            </a:r>
          </a:p>
          <a:p>
            <a:r>
              <a:rPr lang="en-GB" sz="4000" dirty="0"/>
              <a:t>ere aught that now appears:</a:t>
            </a:r>
          </a:p>
          <a:p>
            <a:r>
              <a:rPr lang="en-GB" sz="4000" dirty="0"/>
              <a:t>The First, the Last, beyond all thought</a:t>
            </a:r>
          </a:p>
          <a:p>
            <a:r>
              <a:rPr lang="en-GB" sz="4000" dirty="0"/>
              <a:t>His timeless years!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118 Praise to the living God!</a:t>
            </a:r>
          </a:p>
        </p:txBody>
      </p:sp>
    </p:spTree>
    <p:extLst>
      <p:ext uri="{BB962C8B-B14F-4D97-AF65-F5344CB8AC3E}">
        <p14:creationId xmlns:p14="http://schemas.microsoft.com/office/powerpoint/2010/main" val="258370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Formless, all lovely forms</a:t>
            </a:r>
          </a:p>
          <a:p>
            <a:r>
              <a:rPr lang="en-GB" sz="4000" dirty="0"/>
              <a:t>Declare his loveliness;</a:t>
            </a:r>
          </a:p>
          <a:p>
            <a:r>
              <a:rPr lang="en-GB" sz="4000" dirty="0"/>
              <a:t>Holy, no holiness of earth</a:t>
            </a:r>
          </a:p>
          <a:p>
            <a:r>
              <a:rPr lang="en-GB" sz="4000" dirty="0"/>
              <a:t>Can his express.</a:t>
            </a:r>
          </a:p>
          <a:p>
            <a:r>
              <a:rPr lang="en-GB" sz="4000" dirty="0"/>
              <a:t>Lo, he is Lord of all!</a:t>
            </a:r>
          </a:p>
          <a:p>
            <a:r>
              <a:rPr lang="en-GB" sz="4000" dirty="0"/>
              <a:t>Creation speaks his praise,</a:t>
            </a:r>
          </a:p>
          <a:p>
            <a:r>
              <a:rPr lang="en-GB" sz="4000" dirty="0"/>
              <a:t>And everywhere, above, below,</a:t>
            </a:r>
          </a:p>
          <a:p>
            <a:r>
              <a:rPr lang="en-GB" sz="4000" dirty="0"/>
              <a:t>His will obeys.</a:t>
            </a:r>
          </a:p>
        </p:txBody>
      </p:sp>
    </p:spTree>
    <p:extLst>
      <p:ext uri="{BB962C8B-B14F-4D97-AF65-F5344CB8AC3E}">
        <p14:creationId xmlns:p14="http://schemas.microsoft.com/office/powerpoint/2010/main" val="4217757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A515B-38D2-AA8C-0C02-88FDEFAC4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986A6-936D-33E0-3C27-73D9FDA460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His Spirit </a:t>
            </a:r>
            <a:r>
              <a:rPr lang="en-GB" sz="4000" dirty="0" err="1"/>
              <a:t>floweth</a:t>
            </a:r>
            <a:r>
              <a:rPr lang="en-GB" sz="4000" dirty="0"/>
              <a:t> free,</a:t>
            </a:r>
          </a:p>
          <a:p>
            <a:r>
              <a:rPr lang="en-GB" sz="4000" dirty="0"/>
              <a:t>High surging where it will:</a:t>
            </a:r>
          </a:p>
          <a:p>
            <a:r>
              <a:rPr lang="en-GB" sz="4000" dirty="0"/>
              <a:t>In prophet's word he spoke of old,</a:t>
            </a:r>
          </a:p>
          <a:p>
            <a:r>
              <a:rPr lang="en-GB" sz="4000" dirty="0"/>
              <a:t>He </a:t>
            </a:r>
            <a:r>
              <a:rPr lang="en-GB" sz="4000" dirty="0" err="1"/>
              <a:t>speaketh</a:t>
            </a:r>
            <a:r>
              <a:rPr lang="en-GB" sz="4000" dirty="0"/>
              <a:t> still.</a:t>
            </a:r>
          </a:p>
          <a:p>
            <a:r>
              <a:rPr lang="en-GB" sz="4000" dirty="0"/>
              <a:t>Established is his law,</a:t>
            </a:r>
          </a:p>
          <a:p>
            <a:r>
              <a:rPr lang="en-GB" sz="4000" dirty="0"/>
              <a:t>And changeless it shall stand,</a:t>
            </a:r>
          </a:p>
          <a:p>
            <a:r>
              <a:rPr lang="en-GB" sz="4000" dirty="0"/>
              <a:t>Deep written on the human heart,</a:t>
            </a:r>
          </a:p>
          <a:p>
            <a:r>
              <a:rPr lang="en-GB" sz="4000" dirty="0"/>
              <a:t>On sea, on land.</a:t>
            </a:r>
          </a:p>
        </p:txBody>
      </p:sp>
    </p:spTree>
    <p:extLst>
      <p:ext uri="{BB962C8B-B14F-4D97-AF65-F5344CB8AC3E}">
        <p14:creationId xmlns:p14="http://schemas.microsoft.com/office/powerpoint/2010/main" val="578335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9A38A-80B0-A4D9-9652-BC3CE7751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DE76-0D6C-25F0-33EA-7B57D02F78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Eternal life hath he</a:t>
            </a:r>
          </a:p>
          <a:p>
            <a:r>
              <a:rPr lang="en-GB" sz="4000" dirty="0"/>
              <a:t>Implanted in the soul;</a:t>
            </a:r>
          </a:p>
          <a:p>
            <a:r>
              <a:rPr lang="en-GB" sz="4000" dirty="0"/>
              <a:t>His love shall be our strength and stay</a:t>
            </a:r>
          </a:p>
          <a:p>
            <a:r>
              <a:rPr lang="en-GB" sz="4000" dirty="0"/>
              <a:t>While ages roll.</a:t>
            </a:r>
          </a:p>
          <a:p>
            <a:r>
              <a:rPr lang="en-GB" sz="4000" dirty="0"/>
              <a:t>Praise to the living God!</a:t>
            </a:r>
          </a:p>
          <a:p>
            <a:r>
              <a:rPr lang="en-GB" sz="4000" dirty="0"/>
              <a:t>All praise be to his name,</a:t>
            </a:r>
          </a:p>
          <a:p>
            <a:r>
              <a:rPr lang="en-GB" sz="4000" dirty="0"/>
              <a:t>Who was, and is, and is to be,</a:t>
            </a:r>
          </a:p>
          <a:p>
            <a:r>
              <a:rPr lang="en-GB" sz="4000"/>
              <a:t>For aye the same!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40177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5200"/>
              </a:lnSpc>
            </a:pPr>
            <a:r>
              <a:rPr lang="en-GB" sz="2800" i="1" dirty="0">
                <a:solidFill>
                  <a:schemeClr val="tx1">
                    <a:lumMod val="65000"/>
                  </a:schemeClr>
                </a:solidFill>
              </a:rPr>
              <a:t>The Tower of Babel</a:t>
            </a:r>
          </a:p>
          <a:p>
            <a:pPr>
              <a:lnSpc>
                <a:spcPts val="5200"/>
              </a:lnSpc>
            </a:pPr>
            <a:r>
              <a:rPr lang="en-GB" sz="3600" baseline="30000" dirty="0"/>
              <a:t>1</a:t>
            </a:r>
            <a:r>
              <a:rPr lang="en-GB" sz="3600" dirty="0"/>
              <a:t> Now the whole earth had one language and the same words. </a:t>
            </a:r>
            <a:r>
              <a:rPr lang="en-GB" sz="3600" baseline="30000" dirty="0"/>
              <a:t>2</a:t>
            </a:r>
            <a:r>
              <a:rPr lang="en-GB" sz="3600" dirty="0"/>
              <a:t> And as they migrated from the east, they came upon a plain in the land of Shinar and settled there. </a:t>
            </a:r>
            <a:r>
              <a:rPr lang="en-GB" sz="3600" baseline="30000" dirty="0"/>
              <a:t>3</a:t>
            </a:r>
            <a:r>
              <a:rPr lang="en-GB" sz="3600" dirty="0"/>
              <a:t> And they said to one another, ‘Come, let us make bricks, and burn them thoroughly.’ And they had brick for stone, and bitumen for mortar.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Genesis 11:1-19	</a:t>
            </a:r>
          </a:p>
        </p:txBody>
      </p:sp>
    </p:spTree>
    <p:extLst>
      <p:ext uri="{BB962C8B-B14F-4D97-AF65-F5344CB8AC3E}">
        <p14:creationId xmlns:p14="http://schemas.microsoft.com/office/powerpoint/2010/main" val="329114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53190" cy="6431857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GB" sz="3600" baseline="30000" dirty="0"/>
              <a:t>4</a:t>
            </a:r>
            <a:r>
              <a:rPr lang="en-GB" sz="3600" dirty="0"/>
              <a:t> Then they said, ‘Come, let us build ourselves a city, and a tower with its top in the heavens, and let us make a name for ourselves; otherwise we shall be scattered abroad upon the face of the whole earth.’ </a:t>
            </a:r>
            <a:r>
              <a:rPr lang="en-GB" sz="3600" baseline="30000" dirty="0"/>
              <a:t>5</a:t>
            </a:r>
            <a:r>
              <a:rPr lang="en-GB" sz="3600" dirty="0"/>
              <a:t> The Lord came down to see the city and the tower, which mortals had built. </a:t>
            </a:r>
            <a:r>
              <a:rPr lang="en-GB" sz="3600" baseline="30000" dirty="0"/>
              <a:t>6</a:t>
            </a:r>
            <a:r>
              <a:rPr lang="en-GB" sz="3600" dirty="0"/>
              <a:t> And the Lord said, ‘Look, they are one people, and they have all one language; and this is only the beginning of what they will do; nothing that they propose to do will now be impossible for them.</a:t>
            </a:r>
          </a:p>
        </p:txBody>
      </p:sp>
    </p:spTree>
    <p:extLst>
      <p:ext uri="{BB962C8B-B14F-4D97-AF65-F5344CB8AC3E}">
        <p14:creationId xmlns:p14="http://schemas.microsoft.com/office/powerpoint/2010/main" val="1522491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4600"/>
              </a:lnSpc>
            </a:pPr>
            <a:r>
              <a:rPr lang="en-GB" sz="3600" baseline="30000" dirty="0"/>
              <a:t>7</a:t>
            </a:r>
            <a:r>
              <a:rPr lang="en-GB" sz="3600" dirty="0"/>
              <a:t> Come, let us go down, and confuse their language there, so that they will not understand one another’s speech.’ </a:t>
            </a:r>
            <a:r>
              <a:rPr lang="en-GB" sz="3600" baseline="30000" dirty="0"/>
              <a:t>8</a:t>
            </a:r>
            <a:r>
              <a:rPr lang="en-GB" sz="3600" dirty="0"/>
              <a:t> So the Lord scattered them abroad from there over the face of all the earth, and they left off building the city. </a:t>
            </a:r>
            <a:r>
              <a:rPr lang="en-GB" sz="3600" baseline="30000" dirty="0"/>
              <a:t>9</a:t>
            </a:r>
            <a:r>
              <a:rPr lang="en-GB" sz="3600" dirty="0"/>
              <a:t> Therefore it was called Babel, because there the Lord confused the language of all the earth; and from there the Lord scattered them abroad over the face of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3314822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4000" baseline="30000" dirty="0"/>
              <a:t>1</a:t>
            </a:r>
            <a:r>
              <a:rPr lang="en-GB" sz="4000" dirty="0"/>
              <a:t> All people that on earth do dwell,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sing to the Lord with cheerful voice;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him serve with mirth, his praise forth tell;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come ye before him and rejoice.</a:t>
            </a:r>
          </a:p>
          <a:p>
            <a:pPr>
              <a:spcBef>
                <a:spcPts val="0"/>
              </a:spcBef>
            </a:pPr>
            <a:endParaRPr lang="en-GB" sz="4000" dirty="0"/>
          </a:p>
          <a:p>
            <a:pPr>
              <a:spcBef>
                <a:spcPts val="0"/>
              </a:spcBef>
            </a:pPr>
            <a:r>
              <a:rPr lang="en-GB" sz="4000" baseline="30000" dirty="0"/>
              <a:t>2</a:t>
            </a:r>
            <a:r>
              <a:rPr lang="en-GB" sz="4000" dirty="0"/>
              <a:t> The Lord, ye know, is God indeed;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without our aid he did us make;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we are his folk, he doth us feed;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and for his sheep he doth us take.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</a:t>
            </a:r>
            <a:r>
              <a:rPr lang="en-GB"/>
              <a:t>712  Psalm 110 All </a:t>
            </a:r>
            <a:r>
              <a:rPr lang="en-GB" dirty="0"/>
              <a:t>people that on earth do dwell</a:t>
            </a:r>
          </a:p>
        </p:txBody>
      </p:sp>
    </p:spTree>
    <p:extLst>
      <p:ext uri="{BB962C8B-B14F-4D97-AF65-F5344CB8AC3E}">
        <p14:creationId xmlns:p14="http://schemas.microsoft.com/office/powerpoint/2010/main" val="3885245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85270" cy="6431857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O enter then his gates with praise,</a:t>
            </a:r>
          </a:p>
          <a:p>
            <a:r>
              <a:rPr lang="en-GB" sz="4000" dirty="0"/>
              <a:t>approach with joy his courts unto;</a:t>
            </a:r>
          </a:p>
          <a:p>
            <a:r>
              <a:rPr lang="en-GB" sz="4000" dirty="0"/>
              <a:t>praise, laud and bless his name always,</a:t>
            </a:r>
          </a:p>
          <a:p>
            <a:r>
              <a:rPr lang="en-GB" sz="4000" dirty="0"/>
              <a:t>for it is seemly so to do.</a:t>
            </a:r>
          </a:p>
          <a:p>
            <a:endParaRPr lang="en-GB" sz="4000" dirty="0"/>
          </a:p>
          <a:p>
            <a:r>
              <a:rPr lang="en-GB" sz="4000" baseline="30000" dirty="0"/>
              <a:t>4</a:t>
            </a:r>
            <a:r>
              <a:rPr lang="en-GB" sz="4000" dirty="0"/>
              <a:t> For why: the Lord our God is good,</a:t>
            </a:r>
          </a:p>
          <a:p>
            <a:r>
              <a:rPr lang="en-GB" sz="4000" dirty="0"/>
              <a:t>his mercy is for ever sure;</a:t>
            </a:r>
          </a:p>
          <a:p>
            <a:r>
              <a:rPr lang="en-GB" sz="4000" dirty="0"/>
              <a:t>his truth at all times firmly stood,</a:t>
            </a:r>
          </a:p>
          <a:p>
            <a:r>
              <a:rPr lang="en-GB" sz="4000" dirty="0"/>
              <a:t>and shall from age to age endure.</a:t>
            </a:r>
          </a:p>
        </p:txBody>
      </p:sp>
    </p:spTree>
    <p:extLst>
      <p:ext uri="{BB962C8B-B14F-4D97-AF65-F5344CB8AC3E}">
        <p14:creationId xmlns:p14="http://schemas.microsoft.com/office/powerpoint/2010/main" val="394425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4400"/>
              </a:lnSpc>
              <a:spcAft>
                <a:spcPts val="1200"/>
              </a:spcAft>
            </a:pPr>
            <a:r>
              <a:rPr lang="en-GB" dirty="0">
                <a:solidFill>
                  <a:schemeClr val="tx1">
                    <a:lumMod val="85000"/>
                  </a:schemeClr>
                </a:solidFill>
              </a:rPr>
              <a:t>The Coming of the Holy Spirit</a:t>
            </a:r>
            <a:endParaRPr lang="en-GB" sz="3600" dirty="0">
              <a:solidFill>
                <a:schemeClr val="tx1">
                  <a:lumMod val="85000"/>
                </a:schemeClr>
              </a:solidFill>
            </a:endParaRPr>
          </a:p>
          <a:p>
            <a:pPr>
              <a:lnSpc>
                <a:spcPts val="4400"/>
              </a:lnSpc>
            </a:pPr>
            <a:r>
              <a:rPr lang="en-GB" sz="3600" baseline="30000" dirty="0"/>
              <a:t>1</a:t>
            </a:r>
            <a:r>
              <a:rPr lang="en-GB" sz="3600" dirty="0"/>
              <a:t> When the day of Pentecost had come, they were all together in one place. </a:t>
            </a:r>
            <a:r>
              <a:rPr lang="en-GB" sz="3600" baseline="30000" dirty="0"/>
              <a:t>2</a:t>
            </a:r>
            <a:r>
              <a:rPr lang="en-GB" sz="3600" dirty="0"/>
              <a:t> And suddenly from heaven there came a sound like the rush of a violent wind, and it filled the entire house where they were sitting. </a:t>
            </a:r>
            <a:r>
              <a:rPr lang="en-GB" sz="3600" baseline="30000" dirty="0"/>
              <a:t>3</a:t>
            </a:r>
            <a:r>
              <a:rPr lang="en-GB" sz="3600" dirty="0"/>
              <a:t> Divided tongues, as of fire, appeared among them, and a tongue rested on each of them. </a:t>
            </a:r>
            <a:r>
              <a:rPr lang="en-GB" sz="3600" baseline="30000" dirty="0"/>
              <a:t>4</a:t>
            </a:r>
            <a:r>
              <a:rPr lang="en-GB" sz="3600" dirty="0"/>
              <a:t> All of them were filled with the Holy Spirit and began to speak in other languages, as the Spirit gave them ability.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Acts 2:1-21</a:t>
            </a:r>
          </a:p>
        </p:txBody>
      </p:sp>
    </p:spTree>
    <p:extLst>
      <p:ext uri="{BB962C8B-B14F-4D97-AF65-F5344CB8AC3E}">
        <p14:creationId xmlns:p14="http://schemas.microsoft.com/office/powerpoint/2010/main" val="3404318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19659" cy="6431857"/>
          </a:xfrm>
        </p:spPr>
        <p:txBody>
          <a:bodyPr/>
          <a:lstStyle/>
          <a:p>
            <a:pPr>
              <a:lnSpc>
                <a:spcPts val="4400"/>
              </a:lnSpc>
            </a:pPr>
            <a:r>
              <a:rPr lang="en-GB" sz="4000" baseline="30000" dirty="0"/>
              <a:t>5</a:t>
            </a:r>
            <a:r>
              <a:rPr lang="en-GB" sz="4000" dirty="0"/>
              <a:t> Now there were devout Jews from every nation under heaven living in Jerusalem. </a:t>
            </a:r>
            <a:r>
              <a:rPr lang="en-GB" sz="4000" baseline="30000" dirty="0"/>
              <a:t>6</a:t>
            </a:r>
            <a:r>
              <a:rPr lang="en-GB" sz="4000" dirty="0"/>
              <a:t> And at this sound the crowd gathered and was bewildered, because each one heard them speaking in the native language of each. </a:t>
            </a:r>
            <a:r>
              <a:rPr lang="en-GB" sz="4000" baseline="30000" dirty="0"/>
              <a:t>7</a:t>
            </a:r>
            <a:r>
              <a:rPr lang="en-GB" sz="4000" dirty="0"/>
              <a:t> Amazed and astonished, they asked, ‘Are not all these who are speaking Galileans? </a:t>
            </a:r>
            <a:r>
              <a:rPr lang="en-GB" sz="4000" baseline="30000" dirty="0"/>
              <a:t>8</a:t>
            </a:r>
            <a:r>
              <a:rPr lang="en-GB" sz="4000" dirty="0"/>
              <a:t> And how is it that we hear, each of us, in our own native language? </a:t>
            </a:r>
          </a:p>
        </p:txBody>
      </p:sp>
    </p:spTree>
    <p:extLst>
      <p:ext uri="{BB962C8B-B14F-4D97-AF65-F5344CB8AC3E}">
        <p14:creationId xmlns:p14="http://schemas.microsoft.com/office/powerpoint/2010/main" val="1784930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02539" cy="6431857"/>
          </a:xfrm>
        </p:spPr>
        <p:txBody>
          <a:bodyPr/>
          <a:lstStyle/>
          <a:p>
            <a:pPr>
              <a:lnSpc>
                <a:spcPts val="4400"/>
              </a:lnSpc>
            </a:pPr>
            <a:r>
              <a:rPr lang="en-GB" sz="4000" baseline="30000" dirty="0"/>
              <a:t>9</a:t>
            </a:r>
            <a:r>
              <a:rPr lang="en-GB" sz="4000" dirty="0"/>
              <a:t> Parthians, Medes, Elamites, and residents of Mesopotamia, Judea and Cappadocia, Pontus and Asia, </a:t>
            </a:r>
            <a:r>
              <a:rPr lang="en-GB" sz="4000" baseline="30000" dirty="0"/>
              <a:t>10</a:t>
            </a:r>
            <a:r>
              <a:rPr lang="en-GB" sz="4000" dirty="0"/>
              <a:t> Phrygia and Pamphylia, Egypt and the parts of Libya belonging to Cyrene, and visitors from Rome, both Jews and proselytes, </a:t>
            </a:r>
            <a:r>
              <a:rPr lang="en-GB" sz="4000" baseline="30000" dirty="0"/>
              <a:t>11</a:t>
            </a:r>
            <a:r>
              <a:rPr lang="en-GB" sz="4000" dirty="0"/>
              <a:t> Cretans and Arabs - in our own languages we hear them speaking about God’s deeds of power.’ </a:t>
            </a:r>
            <a:r>
              <a:rPr lang="en-GB" sz="4000" baseline="30000" dirty="0"/>
              <a:t>12</a:t>
            </a:r>
            <a:r>
              <a:rPr lang="en-GB" sz="4000" dirty="0"/>
              <a:t> All were amazed and perplexed, saying to one another, ‘What does this mean?’ </a:t>
            </a:r>
            <a:r>
              <a:rPr lang="en-GB" sz="4000" baseline="30000" dirty="0"/>
              <a:t>13</a:t>
            </a:r>
            <a:r>
              <a:rPr lang="en-GB" sz="4000" dirty="0"/>
              <a:t> But others sneered and said, ‘They are filled with new wine.’</a:t>
            </a:r>
          </a:p>
        </p:txBody>
      </p:sp>
    </p:spTree>
    <p:extLst>
      <p:ext uri="{BB962C8B-B14F-4D97-AF65-F5344CB8AC3E}">
        <p14:creationId xmlns:p14="http://schemas.microsoft.com/office/powerpoint/2010/main" val="3516512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4400"/>
              </a:lnSpc>
              <a:spcAft>
                <a:spcPts val="1200"/>
              </a:spcAft>
            </a:pPr>
            <a:r>
              <a:rPr lang="en-GB" dirty="0">
                <a:solidFill>
                  <a:schemeClr val="tx1">
                    <a:lumMod val="85000"/>
                  </a:schemeClr>
                </a:solidFill>
              </a:rPr>
              <a:t>Peter Addresses the Crowd</a:t>
            </a:r>
          </a:p>
          <a:p>
            <a:pPr>
              <a:lnSpc>
                <a:spcPts val="4400"/>
              </a:lnSpc>
            </a:pPr>
            <a:r>
              <a:rPr lang="en-GB" sz="4000" baseline="30000" dirty="0"/>
              <a:t>14</a:t>
            </a:r>
            <a:r>
              <a:rPr lang="en-GB" sz="4000" dirty="0"/>
              <a:t> But Peter, standing with the eleven, raised his voice and addressed them: ‘Men of Judea and all who live in Jerusalem, let this be known to you, and listen to what I say. </a:t>
            </a:r>
            <a:r>
              <a:rPr lang="en-GB" sz="4000" baseline="30000" dirty="0"/>
              <a:t>15</a:t>
            </a:r>
            <a:r>
              <a:rPr lang="en-GB" sz="4000" dirty="0"/>
              <a:t> Indeed, these are not drunk, as you suppose, for it is only nine o’clock in the morning. </a:t>
            </a:r>
            <a:r>
              <a:rPr lang="en-GB" sz="4000" baseline="30000" dirty="0"/>
              <a:t>16</a:t>
            </a:r>
            <a:r>
              <a:rPr lang="en-GB" sz="4000" dirty="0"/>
              <a:t> No, this is what was spoken through the prophet Joel:</a:t>
            </a:r>
          </a:p>
        </p:txBody>
      </p:sp>
    </p:spTree>
    <p:extLst>
      <p:ext uri="{BB962C8B-B14F-4D97-AF65-F5344CB8AC3E}">
        <p14:creationId xmlns:p14="http://schemas.microsoft.com/office/powerpoint/2010/main" val="3242407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41579" cy="6431857"/>
          </a:xfrm>
        </p:spPr>
        <p:txBody>
          <a:bodyPr/>
          <a:lstStyle/>
          <a:p>
            <a:pPr>
              <a:lnSpc>
                <a:spcPts val="4400"/>
              </a:lnSpc>
            </a:pPr>
            <a:r>
              <a:rPr lang="en-GB" sz="4000" baseline="30000" dirty="0"/>
              <a:t>17</a:t>
            </a:r>
            <a:r>
              <a:rPr lang="en-GB" sz="4000" dirty="0"/>
              <a:t> “In the last days it will be, God declares,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that I will pour out my Spirit upon all flesh,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and your sons and your daughters shall prophesy,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and your young men shall see visions,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and your old men shall dream dreams.</a:t>
            </a:r>
          </a:p>
          <a:p>
            <a:pPr>
              <a:lnSpc>
                <a:spcPts val="4400"/>
              </a:lnSpc>
            </a:pPr>
            <a:r>
              <a:rPr lang="en-GB" sz="4000" baseline="30000" dirty="0"/>
              <a:t>18</a:t>
            </a:r>
            <a:r>
              <a:rPr lang="en-GB" sz="4000" dirty="0"/>
              <a:t> Even upon my slaves, both men and women,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in those days I will pour out my Spirit;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    and they shall prophesy.</a:t>
            </a:r>
          </a:p>
        </p:txBody>
      </p:sp>
    </p:spTree>
    <p:extLst>
      <p:ext uri="{BB962C8B-B14F-4D97-AF65-F5344CB8AC3E}">
        <p14:creationId xmlns:p14="http://schemas.microsoft.com/office/powerpoint/2010/main" val="236237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41579" cy="6431857"/>
          </a:xfrm>
        </p:spPr>
        <p:txBody>
          <a:bodyPr/>
          <a:lstStyle/>
          <a:p>
            <a:pPr>
              <a:lnSpc>
                <a:spcPts val="4400"/>
              </a:lnSpc>
            </a:pPr>
            <a:r>
              <a:rPr lang="en-GB" sz="4000" baseline="30000" dirty="0"/>
              <a:t>19</a:t>
            </a:r>
            <a:r>
              <a:rPr lang="en-GB" sz="4000" dirty="0"/>
              <a:t> And I will show portents in the heaven above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and signs on the earth below,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    blood, and fire, and smoky mist.</a:t>
            </a:r>
          </a:p>
          <a:p>
            <a:pPr>
              <a:lnSpc>
                <a:spcPts val="4400"/>
              </a:lnSpc>
            </a:pPr>
            <a:r>
              <a:rPr lang="en-GB" sz="4000" baseline="30000" dirty="0"/>
              <a:t>20</a:t>
            </a:r>
            <a:r>
              <a:rPr lang="en-GB" sz="4000" dirty="0"/>
              <a:t> The sun shall be turned to darkness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and the moon to blood,</a:t>
            </a:r>
          </a:p>
          <a:p>
            <a:pPr>
              <a:lnSpc>
                <a:spcPts val="4400"/>
              </a:lnSpc>
            </a:pPr>
            <a:r>
              <a:rPr lang="en-GB" sz="4000" dirty="0"/>
              <a:t>        before the coming of the Lord’s great and glorious day.</a:t>
            </a:r>
          </a:p>
          <a:p>
            <a:pPr>
              <a:lnSpc>
                <a:spcPts val="4400"/>
              </a:lnSpc>
            </a:pPr>
            <a:r>
              <a:rPr lang="en-GB" sz="4000" baseline="30000" dirty="0"/>
              <a:t>21</a:t>
            </a:r>
            <a:r>
              <a:rPr lang="en-GB" sz="4000" dirty="0"/>
              <a:t> Then everyone who calls on the name of the Lord shall be saved.”</a:t>
            </a:r>
          </a:p>
        </p:txBody>
      </p:sp>
    </p:spTree>
    <p:extLst>
      <p:ext uri="{BB962C8B-B14F-4D97-AF65-F5344CB8AC3E}">
        <p14:creationId xmlns:p14="http://schemas.microsoft.com/office/powerpoint/2010/main" val="3827679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8BCA7-2E1D-7714-2AB3-D001A191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B62B9F-12D0-7B28-5765-2FCB35E1B9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Anthem</a:t>
            </a:r>
          </a:p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3864463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8D31D-93C8-B466-AFCA-E2EB1739A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F44D5-2D7C-D547-64AF-9B27188A25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504335"/>
            <a:ext cx="9827491" cy="5030391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GB" sz="3600" baseline="30000" dirty="0"/>
              <a:t>1</a:t>
            </a:r>
            <a:r>
              <a:rPr lang="en-GB" sz="3600" dirty="0"/>
              <a:t> The church is wherever</a:t>
            </a:r>
          </a:p>
          <a:p>
            <a:pPr>
              <a:spcAft>
                <a:spcPts val="0"/>
              </a:spcAft>
            </a:pPr>
            <a:r>
              <a:rPr lang="en-GB" sz="3600" dirty="0"/>
              <a:t>God's people are praising,</a:t>
            </a:r>
          </a:p>
          <a:p>
            <a:pPr>
              <a:spcAft>
                <a:spcPts val="0"/>
              </a:spcAft>
            </a:pPr>
            <a:r>
              <a:rPr lang="en-GB" sz="3600" dirty="0"/>
              <a:t>singing God's goodness</a:t>
            </a:r>
          </a:p>
          <a:p>
            <a:pPr>
              <a:spcAft>
                <a:spcPts val="0"/>
              </a:spcAft>
            </a:pPr>
            <a:r>
              <a:rPr lang="en-GB" sz="3600" dirty="0"/>
              <a:t>for joy on this day.</a:t>
            </a:r>
          </a:p>
          <a:p>
            <a:pPr>
              <a:spcAft>
                <a:spcPts val="0"/>
              </a:spcAft>
            </a:pPr>
            <a:r>
              <a:rPr lang="en-GB" sz="3600" dirty="0"/>
              <a:t>The church is wherever</a:t>
            </a:r>
          </a:p>
          <a:p>
            <a:pPr>
              <a:spcAft>
                <a:spcPts val="0"/>
              </a:spcAft>
            </a:pPr>
            <a:r>
              <a:rPr lang="en-GB" sz="3600" dirty="0"/>
              <a:t>disciples of Jesus</a:t>
            </a:r>
          </a:p>
          <a:p>
            <a:pPr>
              <a:spcAft>
                <a:spcPts val="0"/>
              </a:spcAft>
            </a:pPr>
            <a:r>
              <a:rPr lang="en-GB" sz="3600" dirty="0"/>
              <a:t>remember his story</a:t>
            </a:r>
          </a:p>
          <a:p>
            <a:pPr>
              <a:spcAft>
                <a:spcPts val="0"/>
              </a:spcAft>
            </a:pPr>
            <a:r>
              <a:rPr lang="en-GB" sz="3600" dirty="0"/>
              <a:t>and walk in his way.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766F9-A532-56A7-14B2-230D7C342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1233487"/>
          </a:xfrm>
        </p:spPr>
        <p:txBody>
          <a:bodyPr>
            <a:normAutofit/>
          </a:bodyPr>
          <a:lstStyle/>
          <a:p>
            <a:r>
              <a:rPr lang="en-GB" dirty="0"/>
              <a:t>Hymn 583 The Church is wherever God’s people are praising </a:t>
            </a:r>
          </a:p>
        </p:txBody>
      </p:sp>
    </p:spTree>
    <p:extLst>
      <p:ext uri="{BB962C8B-B14F-4D97-AF65-F5344CB8AC3E}">
        <p14:creationId xmlns:p14="http://schemas.microsoft.com/office/powerpoint/2010/main" val="2559206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45E02-2CDF-5999-A518-B1D313F5D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86570-AD04-579A-4234-10CD634C67A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The church is wherever</a:t>
            </a:r>
          </a:p>
          <a:p>
            <a:r>
              <a:rPr lang="en-GB" sz="4400" dirty="0"/>
              <a:t>God's people are helping,</a:t>
            </a:r>
          </a:p>
          <a:p>
            <a:r>
              <a:rPr lang="en-GB" sz="4400" dirty="0"/>
              <a:t>caring for neighbours</a:t>
            </a:r>
          </a:p>
          <a:p>
            <a:r>
              <a:rPr lang="en-GB" sz="4400" dirty="0"/>
              <a:t>in sickness and need.</a:t>
            </a:r>
          </a:p>
          <a:p>
            <a:r>
              <a:rPr lang="en-GB" sz="4400" dirty="0"/>
              <a:t>The church is wherever</a:t>
            </a:r>
          </a:p>
          <a:p>
            <a:r>
              <a:rPr lang="en-GB" sz="4400" dirty="0"/>
              <a:t>God's people are sharing</a:t>
            </a:r>
          </a:p>
          <a:p>
            <a:r>
              <a:rPr lang="en-GB" sz="4400" dirty="0"/>
              <a:t>the words of the Bible</a:t>
            </a:r>
          </a:p>
          <a:p>
            <a:r>
              <a:rPr lang="en-GB" sz="4400" dirty="0"/>
              <a:t>in gift and in deed.</a:t>
            </a:r>
          </a:p>
        </p:txBody>
      </p:sp>
    </p:spTree>
    <p:extLst>
      <p:ext uri="{BB962C8B-B14F-4D97-AF65-F5344CB8AC3E}">
        <p14:creationId xmlns:p14="http://schemas.microsoft.com/office/powerpoint/2010/main" val="3152785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6FA4-E939-D208-3FF7-16E312EBA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4132FA-2D8C-0F4B-1386-892A946ED5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Blessing of the offerings</a:t>
            </a:r>
          </a:p>
          <a:p>
            <a:r>
              <a:rPr lang="en-GB" dirty="0"/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2047059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EA5BA0-A295-E2C8-0659-490944EC45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Thanks to God whose word was spoken </a:t>
            </a:r>
          </a:p>
          <a:p>
            <a:r>
              <a:rPr lang="en-GB" sz="4000" dirty="0"/>
              <a:t>in the deed that made the earth;</a:t>
            </a:r>
          </a:p>
          <a:p>
            <a:r>
              <a:rPr lang="en-GB" sz="4000" dirty="0"/>
              <a:t>his the voice that called a nation,</a:t>
            </a:r>
          </a:p>
          <a:p>
            <a:r>
              <a:rPr lang="en-GB" sz="4000" dirty="0"/>
              <a:t>his the fires that tried her worth.</a:t>
            </a:r>
          </a:p>
          <a:p>
            <a:r>
              <a:rPr lang="en-GB" sz="4000" dirty="0"/>
              <a:t>God has spoken: praise him for his open word!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CF97-A6F0-40EA-810A-C6D6B99B1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319 Thanks to God whose word was spoken </a:t>
            </a:r>
          </a:p>
        </p:txBody>
      </p:sp>
    </p:spTree>
    <p:extLst>
      <p:ext uri="{BB962C8B-B14F-4D97-AF65-F5344CB8AC3E}">
        <p14:creationId xmlns:p14="http://schemas.microsoft.com/office/powerpoint/2010/main" val="1874868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767EC-AD66-A611-AC6E-65B21AF54F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29" y="102870"/>
            <a:ext cx="10031617" cy="6431857"/>
          </a:xfrm>
        </p:spPr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Thanks to God, whose Word incarnate</a:t>
            </a:r>
          </a:p>
          <a:p>
            <a:r>
              <a:rPr lang="en-GB" sz="4400" dirty="0"/>
              <a:t>Human flesh has glorified;</a:t>
            </a:r>
          </a:p>
          <a:p>
            <a:r>
              <a:rPr lang="en-GB" sz="4400" dirty="0"/>
              <a:t>Who by life and death rising</a:t>
            </a:r>
          </a:p>
          <a:p>
            <a:r>
              <a:rPr lang="en-GB" sz="4400" dirty="0"/>
              <a:t>Grace abundant has supplied.</a:t>
            </a:r>
          </a:p>
          <a:p>
            <a:r>
              <a:rPr lang="en-GB" sz="4400" dirty="0"/>
              <a:t>God has spoken: praise him for his open word!</a:t>
            </a:r>
          </a:p>
        </p:txBody>
      </p:sp>
    </p:spTree>
    <p:extLst>
      <p:ext uri="{BB962C8B-B14F-4D97-AF65-F5344CB8AC3E}">
        <p14:creationId xmlns:p14="http://schemas.microsoft.com/office/powerpoint/2010/main" val="36416569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8E123-9E48-7F95-5E0A-C9AFB91A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07DCC-5768-3811-460B-1F9111A438F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29" y="102870"/>
            <a:ext cx="10031617" cy="6431857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Thanks to God, whose word was written</a:t>
            </a:r>
          </a:p>
          <a:p>
            <a:r>
              <a:rPr lang="en-GB" sz="4000" dirty="0"/>
              <a:t>in the Bible’s sacred page, </a:t>
            </a:r>
          </a:p>
          <a:p>
            <a:r>
              <a:rPr lang="en-GB" sz="4000" dirty="0"/>
              <a:t>record of the revelation showing God to every age.</a:t>
            </a:r>
          </a:p>
          <a:p>
            <a:r>
              <a:rPr lang="en-GB" sz="4000" dirty="0"/>
              <a:t>God has spoken: praise him for his open word!</a:t>
            </a:r>
          </a:p>
        </p:txBody>
      </p:sp>
    </p:spTree>
    <p:extLst>
      <p:ext uri="{BB962C8B-B14F-4D97-AF65-F5344CB8AC3E}">
        <p14:creationId xmlns:p14="http://schemas.microsoft.com/office/powerpoint/2010/main" val="3424664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E3520-7FF9-49D3-516D-D9E90043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5AC3A-8368-4865-EB0A-47A2E2A58B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031616" cy="6431857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Thanks to God, whose word is published</a:t>
            </a:r>
          </a:p>
          <a:p>
            <a:r>
              <a:rPr lang="en-GB" sz="4000" dirty="0"/>
              <a:t>in the tongues of every race; </a:t>
            </a:r>
          </a:p>
          <a:p>
            <a:r>
              <a:rPr lang="en-GB" sz="4000" dirty="0"/>
              <a:t>see its glory undiminished by the change of time or place.</a:t>
            </a:r>
          </a:p>
          <a:p>
            <a:r>
              <a:rPr lang="en-GB" sz="4000" dirty="0"/>
              <a:t>God has spoken: praise him for his open word!</a:t>
            </a:r>
          </a:p>
        </p:txBody>
      </p:sp>
    </p:spTree>
    <p:extLst>
      <p:ext uri="{BB962C8B-B14F-4D97-AF65-F5344CB8AC3E}">
        <p14:creationId xmlns:p14="http://schemas.microsoft.com/office/powerpoint/2010/main" val="3414110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767EC-AD66-A611-AC6E-65B21AF54F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1" y="102870"/>
            <a:ext cx="10154446" cy="6431857"/>
          </a:xfrm>
        </p:spPr>
        <p:txBody>
          <a:bodyPr/>
          <a:lstStyle/>
          <a:p>
            <a:r>
              <a:rPr lang="en-GB" sz="4000" baseline="30000" dirty="0"/>
              <a:t>5</a:t>
            </a:r>
            <a:r>
              <a:rPr lang="en-GB" sz="4000" dirty="0"/>
              <a:t> Thanks to God, whose word is answered</a:t>
            </a:r>
          </a:p>
          <a:p>
            <a:r>
              <a:rPr lang="en-GB" sz="4000" dirty="0"/>
              <a:t>by the Spirit’s voice within; </a:t>
            </a:r>
          </a:p>
          <a:p>
            <a:r>
              <a:rPr lang="en-GB" sz="4000" dirty="0"/>
              <a:t>here we drink of joy unmeasured, </a:t>
            </a:r>
          </a:p>
          <a:p>
            <a:r>
              <a:rPr lang="en-GB" sz="4000" dirty="0"/>
              <a:t>life redeemed from death and sin.</a:t>
            </a:r>
          </a:p>
          <a:p>
            <a:r>
              <a:rPr lang="en-GB" sz="4000" dirty="0"/>
              <a:t>God is speaking: praise him for his open word!</a:t>
            </a:r>
          </a:p>
        </p:txBody>
      </p:sp>
    </p:spTree>
    <p:extLst>
      <p:ext uri="{BB962C8B-B14F-4D97-AF65-F5344CB8AC3E}">
        <p14:creationId xmlns:p14="http://schemas.microsoft.com/office/powerpoint/2010/main" val="58434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1770</Words>
  <Application>Microsoft Office PowerPoint</Application>
  <PresentationFormat>Widescreen</PresentationFormat>
  <Paragraphs>182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222</cp:revision>
  <dcterms:created xsi:type="dcterms:W3CDTF">2020-12-22T16:57:36Z</dcterms:created>
  <dcterms:modified xsi:type="dcterms:W3CDTF">2026-05-21T13:56:19Z</dcterms:modified>
</cp:coreProperties>
</file>