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52" r:id="rId2"/>
    <p:sldId id="913" r:id="rId3"/>
    <p:sldId id="923" r:id="rId4"/>
    <p:sldId id="926" r:id="rId5"/>
    <p:sldId id="928" r:id="rId6"/>
    <p:sldId id="929" r:id="rId7"/>
    <p:sldId id="930" r:id="rId8"/>
    <p:sldId id="924" r:id="rId9"/>
    <p:sldId id="931" r:id="rId10"/>
    <p:sldId id="932" r:id="rId11"/>
    <p:sldId id="904" r:id="rId12"/>
    <p:sldId id="933" r:id="rId13"/>
    <p:sldId id="934" r:id="rId14"/>
    <p:sldId id="905" r:id="rId15"/>
    <p:sldId id="906" r:id="rId16"/>
    <p:sldId id="948" r:id="rId17"/>
    <p:sldId id="949" r:id="rId18"/>
    <p:sldId id="951" r:id="rId19"/>
    <p:sldId id="952" r:id="rId20"/>
    <p:sldId id="953" r:id="rId21"/>
    <p:sldId id="954" r:id="rId22"/>
    <p:sldId id="955" r:id="rId23"/>
    <p:sldId id="956" r:id="rId24"/>
    <p:sldId id="957" r:id="rId25"/>
    <p:sldId id="958" r:id="rId26"/>
    <p:sldId id="959" r:id="rId27"/>
    <p:sldId id="960" r:id="rId28"/>
    <p:sldId id="961" r:id="rId29"/>
    <p:sldId id="925" r:id="rId30"/>
    <p:sldId id="891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45" d="100"/>
          <a:sy n="45" d="100"/>
        </p:scale>
        <p:origin x="48" y="4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15/05/2026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05267" y="212735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17 May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Rev Claire Wilson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260983" y="158874"/>
            <a:ext cx="5835017" cy="63812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400"/>
              </a:spcAft>
            </a:pPr>
            <a:r>
              <a:rPr lang="en-GB" dirty="0"/>
              <a:t>Introit. Call to worship</a:t>
            </a:r>
          </a:p>
          <a:p>
            <a:pPr>
              <a:spcAft>
                <a:spcPts val="400"/>
              </a:spcAft>
            </a:pPr>
            <a:r>
              <a:rPr lang="en-GB" dirty="0"/>
              <a:t>Hymn 377 This is the day </a:t>
            </a:r>
          </a:p>
          <a:p>
            <a:pPr>
              <a:spcAft>
                <a:spcPts val="400"/>
              </a:spcAft>
            </a:pPr>
            <a:r>
              <a:rPr lang="en-GB" dirty="0"/>
              <a:t>Prayers of Approach &amp; confession &amp; assurance of forgiveness</a:t>
            </a:r>
          </a:p>
          <a:p>
            <a:pPr>
              <a:spcAft>
                <a:spcPts val="400"/>
              </a:spcAft>
            </a:pPr>
            <a:r>
              <a:rPr lang="en-GB" dirty="0"/>
              <a:t>Introduction to today’s theme </a:t>
            </a:r>
          </a:p>
          <a:p>
            <a:pPr>
              <a:spcAft>
                <a:spcPts val="400"/>
              </a:spcAft>
            </a:pPr>
            <a:r>
              <a:rPr lang="en-GB" dirty="0"/>
              <a:t>Hymn 67 Immortal, invisible</a:t>
            </a:r>
          </a:p>
          <a:p>
            <a:pPr>
              <a:spcAft>
                <a:spcPts val="400"/>
              </a:spcAft>
            </a:pPr>
            <a:r>
              <a:rPr lang="en-GB" dirty="0"/>
              <a:t>Reading Ezekial 36:26-28                                                                                 </a:t>
            </a:r>
          </a:p>
          <a:p>
            <a:pPr>
              <a:spcAft>
                <a:spcPts val="400"/>
              </a:spcAft>
            </a:pPr>
            <a:r>
              <a:rPr lang="en-GB" dirty="0"/>
              <a:t>Choir Anthem</a:t>
            </a:r>
          </a:p>
          <a:p>
            <a:pPr>
              <a:spcAft>
                <a:spcPts val="400"/>
              </a:spcAft>
            </a:pPr>
            <a:r>
              <a:rPr lang="en-GB" dirty="0"/>
              <a:t>Reading John 17: 1-11</a:t>
            </a:r>
          </a:p>
          <a:p>
            <a:pPr>
              <a:spcAft>
                <a:spcPts val="400"/>
              </a:spcAft>
            </a:pPr>
            <a:r>
              <a:rPr lang="en-GB" dirty="0"/>
              <a:t>Hymn 104 Praise my soul</a:t>
            </a:r>
          </a:p>
          <a:p>
            <a:pPr>
              <a:spcAft>
                <a:spcPts val="400"/>
              </a:spcAft>
            </a:pPr>
            <a:r>
              <a:rPr lang="en-GB" dirty="0"/>
              <a:t>Sermon</a:t>
            </a:r>
          </a:p>
          <a:p>
            <a:pPr>
              <a:spcAft>
                <a:spcPts val="400"/>
              </a:spcAft>
            </a:pPr>
            <a:r>
              <a:rPr lang="en-GB" dirty="0"/>
              <a:t>Prayers of Thanksgiving and Intercession</a:t>
            </a:r>
          </a:p>
          <a:p>
            <a:pPr>
              <a:spcAft>
                <a:spcPts val="400"/>
              </a:spcAft>
            </a:pPr>
            <a:r>
              <a:rPr lang="en-GB" dirty="0"/>
              <a:t>Blessing the Offering &amp; the Lord’s Prayer</a:t>
            </a:r>
          </a:p>
          <a:p>
            <a:pPr>
              <a:spcAft>
                <a:spcPts val="400"/>
              </a:spcAft>
            </a:pPr>
            <a:r>
              <a:rPr lang="en-GB" dirty="0"/>
              <a:t>Hymn 268 Jesus is Lord</a:t>
            </a:r>
          </a:p>
          <a:p>
            <a:pPr>
              <a:spcAft>
                <a:spcPts val="400"/>
              </a:spcAft>
            </a:pPr>
            <a:r>
              <a:rPr lang="en-GB" dirty="0"/>
              <a:t>Sacrament of Holy Communion</a:t>
            </a:r>
          </a:p>
          <a:p>
            <a:pPr>
              <a:spcAft>
                <a:spcPts val="400"/>
              </a:spcAft>
            </a:pPr>
            <a:r>
              <a:rPr lang="en-GB" dirty="0"/>
              <a:t>Hymn 523 Give me joy in my heart</a:t>
            </a:r>
          </a:p>
          <a:p>
            <a:pPr>
              <a:spcAft>
                <a:spcPts val="400"/>
              </a:spcAft>
            </a:pPr>
            <a:r>
              <a:rPr lang="en-GB" dirty="0"/>
              <a:t>Blessing. Sung Amen.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 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667291" cy="5500254"/>
          </a:xfrm>
        </p:spPr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This is the day, this is the day</a:t>
            </a:r>
          </a:p>
          <a:p>
            <a:r>
              <a:rPr lang="en-GB" dirty="0"/>
              <a:t>that the Lord has made, that the Lord has made;</a:t>
            </a:r>
          </a:p>
          <a:p>
            <a:r>
              <a:rPr lang="en-GB" dirty="0"/>
              <a:t>we will rejoice, we will rejoice</a:t>
            </a:r>
          </a:p>
          <a:p>
            <a:r>
              <a:rPr lang="en-GB" dirty="0"/>
              <a:t>and be glad in it, and be glad in it.</a:t>
            </a:r>
          </a:p>
          <a:p>
            <a:r>
              <a:rPr lang="en-GB" dirty="0"/>
              <a:t>This is the day that the Lord has made;</a:t>
            </a:r>
          </a:p>
          <a:p>
            <a:r>
              <a:rPr lang="en-GB" dirty="0"/>
              <a:t>we will rejoice and be glad in it.</a:t>
            </a:r>
          </a:p>
          <a:p>
            <a:r>
              <a:rPr lang="en-GB" dirty="0"/>
              <a:t>This is the day, this is the day that the Lord has made.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fr-FR" dirty="0" err="1"/>
              <a:t>Hymn</a:t>
            </a:r>
            <a:r>
              <a:rPr lang="fr-FR" dirty="0"/>
              <a:t> </a:t>
            </a:r>
            <a:r>
              <a:rPr lang="en-GB" dirty="0"/>
              <a:t>377 This is the day the Lord has made</a:t>
            </a:r>
          </a:p>
        </p:txBody>
      </p:sp>
    </p:spTree>
    <p:extLst>
      <p:ext uri="{BB962C8B-B14F-4D97-AF65-F5344CB8AC3E}">
        <p14:creationId xmlns:p14="http://schemas.microsoft.com/office/powerpoint/2010/main" val="2906740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395985" cy="6622472"/>
          </a:xfrm>
        </p:spPr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 This is the day, this is the day</a:t>
            </a:r>
          </a:p>
          <a:p>
            <a:r>
              <a:rPr lang="en-GB" sz="3600" dirty="0"/>
              <a:t>when he rose again, when he rose again;</a:t>
            </a:r>
          </a:p>
          <a:p>
            <a:r>
              <a:rPr lang="en-GB" sz="3600" dirty="0"/>
              <a:t>we will rejoice, we will rejoice</a:t>
            </a:r>
          </a:p>
          <a:p>
            <a:r>
              <a:rPr lang="en-GB" sz="3600" dirty="0"/>
              <a:t>and be glad in it, and be glad in it.</a:t>
            </a:r>
          </a:p>
          <a:p>
            <a:r>
              <a:rPr lang="en-GB" sz="3600" dirty="0"/>
              <a:t>This is the day when he rose again;</a:t>
            </a:r>
          </a:p>
          <a:p>
            <a:r>
              <a:rPr lang="en-GB" sz="3600" dirty="0"/>
              <a:t>we will rejoice and be glad in it.</a:t>
            </a:r>
          </a:p>
          <a:p>
            <a:r>
              <a:rPr lang="en-GB" sz="3600" dirty="0"/>
              <a:t>This is the day, </a:t>
            </a:r>
          </a:p>
          <a:p>
            <a:r>
              <a:rPr lang="en-GB" sz="3600" dirty="0"/>
              <a:t>this is the day when he rose again.</a:t>
            </a:r>
          </a:p>
        </p:txBody>
      </p:sp>
    </p:spTree>
    <p:extLst>
      <p:ext uri="{BB962C8B-B14F-4D97-AF65-F5344CB8AC3E}">
        <p14:creationId xmlns:p14="http://schemas.microsoft.com/office/powerpoint/2010/main" val="2519198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6E144-DB2E-EBAA-E78C-0679D3E87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8A76E-584E-089D-4D47-2A152269F3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8" y="117764"/>
            <a:ext cx="10315598" cy="6622472"/>
          </a:xfrm>
        </p:spPr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This is the day, this is the day</a:t>
            </a:r>
          </a:p>
          <a:p>
            <a:r>
              <a:rPr lang="en-GB" sz="3600" dirty="0"/>
              <a:t>when the Spirit came, when the Spirit came;</a:t>
            </a:r>
          </a:p>
          <a:p>
            <a:r>
              <a:rPr lang="en-GB" sz="3600" dirty="0"/>
              <a:t>we will rejoice, we will rejoice</a:t>
            </a:r>
          </a:p>
          <a:p>
            <a:r>
              <a:rPr lang="en-GB" sz="3600" dirty="0"/>
              <a:t>and be glad in it, and be glad in it.</a:t>
            </a:r>
          </a:p>
          <a:p>
            <a:r>
              <a:rPr lang="en-GB" sz="3600" dirty="0"/>
              <a:t>This is the day when the Spirit came;</a:t>
            </a:r>
          </a:p>
          <a:p>
            <a:r>
              <a:rPr lang="en-GB" sz="3600" dirty="0"/>
              <a:t>we will rejoice and be glad in it.</a:t>
            </a:r>
          </a:p>
          <a:p>
            <a:r>
              <a:rPr lang="en-GB" sz="3600" dirty="0"/>
              <a:t>This is the day, </a:t>
            </a:r>
          </a:p>
          <a:p>
            <a:r>
              <a:rPr lang="en-GB" sz="3600" dirty="0"/>
              <a:t>this is the day when the Spirit came.</a:t>
            </a:r>
          </a:p>
        </p:txBody>
      </p:sp>
    </p:spTree>
    <p:extLst>
      <p:ext uri="{BB962C8B-B14F-4D97-AF65-F5344CB8AC3E}">
        <p14:creationId xmlns:p14="http://schemas.microsoft.com/office/powerpoint/2010/main" val="2335820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A0218-BC4F-117F-A759-0DE48BC0B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FE7158-A90D-F24C-A731-B37F951DAD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&amp; confession &amp; assurance of forgiveness</a:t>
            </a:r>
          </a:p>
          <a:p>
            <a:endParaRPr lang="en-GB" dirty="0"/>
          </a:p>
          <a:p>
            <a:r>
              <a:rPr lang="en-GB" dirty="0"/>
              <a:t>Introduction to today’s theme </a:t>
            </a:r>
          </a:p>
        </p:txBody>
      </p:sp>
    </p:spTree>
    <p:extLst>
      <p:ext uri="{BB962C8B-B14F-4D97-AF65-F5344CB8AC3E}">
        <p14:creationId xmlns:p14="http://schemas.microsoft.com/office/powerpoint/2010/main" val="389297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Immortal, invisible, </a:t>
            </a:r>
          </a:p>
          <a:p>
            <a:r>
              <a:rPr lang="en-GB" sz="4400" dirty="0"/>
              <a:t>God only wise,</a:t>
            </a:r>
          </a:p>
          <a:p>
            <a:r>
              <a:rPr lang="en-GB" sz="4400" dirty="0"/>
              <a:t>in light inaccessible </a:t>
            </a:r>
          </a:p>
          <a:p>
            <a:r>
              <a:rPr lang="en-GB" sz="4400" dirty="0"/>
              <a:t>hid from our eyes,</a:t>
            </a:r>
          </a:p>
          <a:p>
            <a:r>
              <a:rPr lang="en-GB" sz="4400" dirty="0"/>
              <a:t>most blessed, most glorious, </a:t>
            </a:r>
          </a:p>
          <a:p>
            <a:r>
              <a:rPr lang="en-GB" sz="4400" dirty="0"/>
              <a:t>the Ancient of Days,</a:t>
            </a:r>
          </a:p>
          <a:p>
            <a:r>
              <a:rPr lang="en-GB" sz="4400" dirty="0"/>
              <a:t>almighty, victorious, </a:t>
            </a:r>
          </a:p>
          <a:p>
            <a:r>
              <a:rPr lang="en-GB" sz="4400" dirty="0"/>
              <a:t>thy great name we praise.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/>
          <a:lstStyle/>
          <a:p>
            <a:r>
              <a:rPr lang="fr-FR" dirty="0" err="1"/>
              <a:t>Hymn</a:t>
            </a:r>
            <a:r>
              <a:rPr lang="fr-FR" dirty="0"/>
              <a:t> </a:t>
            </a:r>
            <a:r>
              <a:rPr lang="en-GB" dirty="0"/>
              <a:t>67  Immortal, invisible, God only wise</a:t>
            </a:r>
          </a:p>
        </p:txBody>
      </p:sp>
    </p:spTree>
    <p:extLst>
      <p:ext uri="{BB962C8B-B14F-4D97-AF65-F5344CB8AC3E}">
        <p14:creationId xmlns:p14="http://schemas.microsoft.com/office/powerpoint/2010/main" val="184786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800" baseline="30000" dirty="0"/>
              <a:t>2</a:t>
            </a:r>
            <a:r>
              <a:rPr lang="en-GB" sz="4800" dirty="0"/>
              <a:t> </a:t>
            </a:r>
            <a:r>
              <a:rPr lang="en-GB" sz="4800" dirty="0" err="1"/>
              <a:t>Unresting</a:t>
            </a:r>
            <a:r>
              <a:rPr lang="en-GB" sz="4800" dirty="0"/>
              <a:t>, unhasting, </a:t>
            </a:r>
          </a:p>
          <a:p>
            <a:r>
              <a:rPr lang="en-GB" sz="4800" dirty="0"/>
              <a:t>and silent as light,</a:t>
            </a:r>
          </a:p>
          <a:p>
            <a:r>
              <a:rPr lang="en-GB" sz="4800" dirty="0"/>
              <a:t>nor wanting, nor wasting, </a:t>
            </a:r>
          </a:p>
          <a:p>
            <a:r>
              <a:rPr lang="en-GB" sz="4800" dirty="0"/>
              <a:t>thou </a:t>
            </a:r>
            <a:r>
              <a:rPr lang="en-GB" sz="4800" dirty="0" err="1"/>
              <a:t>rulest</a:t>
            </a:r>
            <a:r>
              <a:rPr lang="en-GB" sz="4800" dirty="0"/>
              <a:t> in might;</a:t>
            </a:r>
          </a:p>
          <a:p>
            <a:r>
              <a:rPr lang="en-GB" sz="4800" dirty="0"/>
              <a:t>thy justice like mountains, </a:t>
            </a:r>
          </a:p>
          <a:p>
            <a:r>
              <a:rPr lang="en-GB" sz="4800" dirty="0"/>
              <a:t>high soaring above</a:t>
            </a:r>
          </a:p>
          <a:p>
            <a:r>
              <a:rPr lang="en-GB" sz="4800" dirty="0"/>
              <a:t>thy clouds which are fountains </a:t>
            </a:r>
          </a:p>
          <a:p>
            <a:r>
              <a:rPr lang="en-GB" sz="4800" dirty="0"/>
              <a:t>of goodness and love.</a:t>
            </a:r>
          </a:p>
        </p:txBody>
      </p:sp>
    </p:spTree>
    <p:extLst>
      <p:ext uri="{BB962C8B-B14F-4D97-AF65-F5344CB8AC3E}">
        <p14:creationId xmlns:p14="http://schemas.microsoft.com/office/powerpoint/2010/main" val="4172942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To all life thou </a:t>
            </a:r>
            <a:r>
              <a:rPr lang="en-GB" sz="4400" dirty="0" err="1"/>
              <a:t>givest</a:t>
            </a:r>
            <a:r>
              <a:rPr lang="en-GB" sz="4400" dirty="0"/>
              <a:t>, </a:t>
            </a:r>
          </a:p>
          <a:p>
            <a:r>
              <a:rPr lang="en-GB" sz="4400" dirty="0"/>
              <a:t>to both great and small;</a:t>
            </a:r>
          </a:p>
          <a:p>
            <a:r>
              <a:rPr lang="en-GB" sz="4400" dirty="0"/>
              <a:t>in all life thou </a:t>
            </a:r>
            <a:r>
              <a:rPr lang="en-GB" sz="4400" dirty="0" err="1"/>
              <a:t>livest</a:t>
            </a:r>
            <a:r>
              <a:rPr lang="en-GB" sz="4400" dirty="0"/>
              <a:t>, </a:t>
            </a:r>
          </a:p>
          <a:p>
            <a:r>
              <a:rPr lang="en-GB" sz="4400" dirty="0"/>
              <a:t>the true life of all;</a:t>
            </a:r>
          </a:p>
          <a:p>
            <a:r>
              <a:rPr lang="en-GB" sz="4400" dirty="0"/>
              <a:t>we blossom and flourish </a:t>
            </a:r>
          </a:p>
          <a:p>
            <a:r>
              <a:rPr lang="en-GB" sz="4400" dirty="0"/>
              <a:t>as leaves on the tree,</a:t>
            </a:r>
          </a:p>
          <a:p>
            <a:r>
              <a:rPr lang="en-GB" sz="4400" dirty="0"/>
              <a:t>and wither and perish – </a:t>
            </a:r>
          </a:p>
          <a:p>
            <a:r>
              <a:rPr lang="en-GB" sz="4400" dirty="0"/>
              <a:t>but naught </a:t>
            </a:r>
            <a:r>
              <a:rPr lang="en-GB" sz="4400" dirty="0" err="1"/>
              <a:t>changeth</a:t>
            </a:r>
            <a:r>
              <a:rPr lang="en-GB" sz="4400" dirty="0"/>
              <a:t> thee.</a:t>
            </a:r>
          </a:p>
        </p:txBody>
      </p:sp>
    </p:spTree>
    <p:extLst>
      <p:ext uri="{BB962C8B-B14F-4D97-AF65-F5344CB8AC3E}">
        <p14:creationId xmlns:p14="http://schemas.microsoft.com/office/powerpoint/2010/main" val="3219709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400" baseline="30000" dirty="0"/>
              <a:t>4</a:t>
            </a:r>
            <a:r>
              <a:rPr lang="en-GB" sz="4400" dirty="0"/>
              <a:t> Great Father of glory: </a:t>
            </a:r>
          </a:p>
          <a:p>
            <a:r>
              <a:rPr lang="en-GB" sz="4400" dirty="0"/>
              <a:t>O help us to see</a:t>
            </a:r>
          </a:p>
          <a:p>
            <a:r>
              <a:rPr lang="en-GB" sz="4400" dirty="0"/>
              <a:t>'tis only the splendour </a:t>
            </a:r>
          </a:p>
          <a:p>
            <a:r>
              <a:rPr lang="en-GB" sz="4400" dirty="0"/>
              <a:t>of light </a:t>
            </a:r>
            <a:r>
              <a:rPr lang="en-GB" sz="4400" dirty="0" err="1"/>
              <a:t>hideth</a:t>
            </a:r>
            <a:r>
              <a:rPr lang="en-GB" sz="4400" dirty="0"/>
              <a:t> thee.</a:t>
            </a:r>
          </a:p>
          <a:p>
            <a:r>
              <a:rPr lang="en-GB" sz="4400" dirty="0"/>
              <a:t>And so let thy glory, </a:t>
            </a:r>
          </a:p>
          <a:p>
            <a:r>
              <a:rPr lang="en-GB" sz="4400" dirty="0"/>
              <a:t>Almighty, impart,</a:t>
            </a:r>
          </a:p>
          <a:p>
            <a:r>
              <a:rPr lang="en-GB" sz="4400" dirty="0"/>
              <a:t>through Christ in the story, </a:t>
            </a:r>
          </a:p>
          <a:p>
            <a:r>
              <a:rPr lang="en-GB" sz="4400" dirty="0"/>
              <a:t>thy Christ to the heart.</a:t>
            </a:r>
          </a:p>
        </p:txBody>
      </p:sp>
    </p:spTree>
    <p:extLst>
      <p:ext uri="{BB962C8B-B14F-4D97-AF65-F5344CB8AC3E}">
        <p14:creationId xmlns:p14="http://schemas.microsoft.com/office/powerpoint/2010/main" val="1004424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837670" cy="5500254"/>
          </a:xfrm>
        </p:spPr>
        <p:txBody>
          <a:bodyPr>
            <a:normAutofit/>
          </a:bodyPr>
          <a:lstStyle/>
          <a:p>
            <a:r>
              <a:rPr lang="en-GB" sz="4000" baseline="30000" dirty="0"/>
              <a:t>26</a:t>
            </a:r>
            <a:r>
              <a:rPr lang="en-GB" sz="4000" dirty="0"/>
              <a:t> A new heart I will give you, and a new spirit I will put within you; and I will remove from your body the heart of stone and give you a heart of flesh. </a:t>
            </a:r>
            <a:r>
              <a:rPr lang="en-GB" sz="4000" baseline="30000" dirty="0"/>
              <a:t>27</a:t>
            </a:r>
            <a:r>
              <a:rPr lang="en-GB" sz="4000" dirty="0"/>
              <a:t> I will put my spirit within you, and make you follow my statutes and be careful to observe my ordinances. </a:t>
            </a:r>
            <a:r>
              <a:rPr lang="en-GB" sz="4000" baseline="30000" dirty="0"/>
              <a:t>28</a:t>
            </a:r>
            <a:r>
              <a:rPr lang="en-GB" sz="4000" dirty="0"/>
              <a:t> Then you shall live in the land that I gave to your ancestors; and you shall be my people, and I will be your God.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Ezekiel 36:26-28</a:t>
            </a:r>
          </a:p>
        </p:txBody>
      </p:sp>
    </p:spTree>
    <p:extLst>
      <p:ext uri="{BB962C8B-B14F-4D97-AF65-F5344CB8AC3E}">
        <p14:creationId xmlns:p14="http://schemas.microsoft.com/office/powerpoint/2010/main" val="361390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2A600-DFE3-34E6-5673-03D6EA9F5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5FEF0C-1071-703F-990C-110015CF05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>
                <a:effectLst/>
              </a:rPr>
              <a:t>Choir Anthem</a:t>
            </a:r>
          </a:p>
        </p:txBody>
      </p:sp>
    </p:spTree>
    <p:extLst>
      <p:ext uri="{BB962C8B-B14F-4D97-AF65-F5344CB8AC3E}">
        <p14:creationId xmlns:p14="http://schemas.microsoft.com/office/powerpoint/2010/main" val="1595264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837670" cy="5500254"/>
          </a:xfrm>
        </p:spPr>
        <p:txBody>
          <a:bodyPr>
            <a:normAutofit/>
          </a:bodyPr>
          <a:lstStyle/>
          <a:p>
            <a:r>
              <a:rPr lang="en-GB" sz="4000" baseline="30000" dirty="0">
                <a:solidFill>
                  <a:schemeClr val="tx1">
                    <a:lumMod val="85000"/>
                  </a:schemeClr>
                </a:solidFill>
              </a:rPr>
              <a:t>Jesus Prays for His Disciples</a:t>
            </a:r>
          </a:p>
          <a:p>
            <a:r>
              <a:rPr lang="en-GB" sz="4000" baseline="30000" dirty="0"/>
              <a:t>1</a:t>
            </a:r>
            <a:r>
              <a:rPr lang="en-GB" sz="4000" dirty="0"/>
              <a:t> After Jesus had spoken these words, he looked up to heaven and said, ‘Father, the hour has come; glorify your Son so that the Son may glorify you, </a:t>
            </a:r>
            <a:r>
              <a:rPr lang="en-GB" sz="4000" baseline="30000" dirty="0"/>
              <a:t>2</a:t>
            </a:r>
            <a:r>
              <a:rPr lang="en-GB" sz="4000" dirty="0"/>
              <a:t> since you have given him authority over all people, to give eternal life to all whom you have given him.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John 17:1-11</a:t>
            </a:r>
          </a:p>
        </p:txBody>
      </p:sp>
    </p:spTree>
    <p:extLst>
      <p:ext uri="{BB962C8B-B14F-4D97-AF65-F5344CB8AC3E}">
        <p14:creationId xmlns:p14="http://schemas.microsoft.com/office/powerpoint/2010/main" val="3164374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B06A16-D833-E3B7-2193-1D24E9B6E1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248390" cy="6431857"/>
          </a:xfrm>
        </p:spPr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And this is eternal life, that they may know you, the only true God, and Jesus Christ whom you have sent. </a:t>
            </a:r>
            <a:r>
              <a:rPr lang="en-GB" sz="3600" baseline="30000" dirty="0"/>
              <a:t>4</a:t>
            </a:r>
            <a:r>
              <a:rPr lang="en-GB" sz="3600" dirty="0"/>
              <a:t> I glorified you on earth by finishing the work that you gave me to do. </a:t>
            </a:r>
            <a:r>
              <a:rPr lang="en-GB" sz="3600" baseline="30000" dirty="0"/>
              <a:t>5</a:t>
            </a:r>
            <a:r>
              <a:rPr lang="en-GB" sz="3600" dirty="0"/>
              <a:t> So now, Father, glorify me in your own presence with the glory that I had in your presence before the world existed. </a:t>
            </a:r>
            <a:r>
              <a:rPr lang="en-GB" sz="3600" baseline="30000" dirty="0"/>
              <a:t>6</a:t>
            </a:r>
            <a:r>
              <a:rPr lang="en-GB" sz="3600" dirty="0"/>
              <a:t> ‘I have made your name known to those whom you gave me from the world. They were yours, and you gave them to me, and they have kept your word. </a:t>
            </a:r>
            <a:r>
              <a:rPr lang="en-GB" sz="3600" baseline="30000" dirty="0"/>
              <a:t>7</a:t>
            </a:r>
            <a:r>
              <a:rPr lang="en-GB" sz="3600" dirty="0"/>
              <a:t> Now they know that everything you have given me is from you;</a:t>
            </a:r>
          </a:p>
        </p:txBody>
      </p:sp>
    </p:spTree>
    <p:extLst>
      <p:ext uri="{BB962C8B-B14F-4D97-AF65-F5344CB8AC3E}">
        <p14:creationId xmlns:p14="http://schemas.microsoft.com/office/powerpoint/2010/main" val="2017941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7B10E-5F33-6886-3BF0-1962B9590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6B8FB9-525A-7AED-7246-407AC506D3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451590" cy="6431857"/>
          </a:xfrm>
        </p:spPr>
        <p:txBody>
          <a:bodyPr/>
          <a:lstStyle/>
          <a:p>
            <a:r>
              <a:rPr lang="en-GB" sz="3600" baseline="30000" dirty="0"/>
              <a:t>8</a:t>
            </a:r>
            <a:r>
              <a:rPr lang="en-GB" sz="3600" dirty="0"/>
              <a:t> for the words that you gave to me I have given to them, and they have received them and know in truth that I came from you; and they have believed that you sent me. </a:t>
            </a:r>
            <a:r>
              <a:rPr lang="en-GB" sz="3600" baseline="30000" dirty="0"/>
              <a:t>9</a:t>
            </a:r>
            <a:r>
              <a:rPr lang="en-GB" sz="3600" dirty="0"/>
              <a:t> I am asking on their behalf; I am not asking on behalf of the world, but on behalf of those whom you gave me, because they are yours. </a:t>
            </a:r>
            <a:r>
              <a:rPr lang="en-GB" sz="3600" baseline="30000" dirty="0"/>
              <a:t>10</a:t>
            </a:r>
            <a:r>
              <a:rPr lang="en-GB" sz="3600" dirty="0"/>
              <a:t> All mine are yours, and yours are mine; and I have been glorified in them. </a:t>
            </a:r>
            <a:r>
              <a:rPr lang="en-GB" sz="3600" baseline="30000" dirty="0"/>
              <a:t>11</a:t>
            </a:r>
            <a:r>
              <a:rPr lang="en-GB" sz="3600" dirty="0"/>
              <a:t> And now I am no longer in the world, but they are in the world, and I am coming to you. Holy Father, protect them in your name that you have given me, so that they may be one, as we are one.</a:t>
            </a:r>
          </a:p>
        </p:txBody>
      </p:sp>
    </p:spTree>
    <p:extLst>
      <p:ext uri="{BB962C8B-B14F-4D97-AF65-F5344CB8AC3E}">
        <p14:creationId xmlns:p14="http://schemas.microsoft.com/office/powerpoint/2010/main" val="299553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1018983" cy="5500254"/>
          </a:xfrm>
        </p:spPr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Praise, my soul, the King of heaven;</a:t>
            </a:r>
          </a:p>
          <a:p>
            <a:r>
              <a:rPr lang="en-GB" sz="4400" dirty="0"/>
              <a:t>to His feet thy tribute bring;</a:t>
            </a:r>
          </a:p>
          <a:p>
            <a:r>
              <a:rPr lang="en-GB" sz="4400" dirty="0"/>
              <a:t>ransomed, healed, restored, forgiven,</a:t>
            </a:r>
          </a:p>
          <a:p>
            <a:r>
              <a:rPr lang="en-GB" sz="4400" dirty="0"/>
              <a:t>who like thee His praise should sing?</a:t>
            </a:r>
          </a:p>
          <a:p>
            <a:r>
              <a:rPr lang="en-GB" sz="4400" dirty="0"/>
              <a:t>Praise him! Praise him! </a:t>
            </a:r>
          </a:p>
          <a:p>
            <a:r>
              <a:rPr lang="en-GB" sz="4400" dirty="0"/>
              <a:t>Praise him! Praise him!</a:t>
            </a:r>
          </a:p>
          <a:p>
            <a:pPr>
              <a:spcAft>
                <a:spcPts val="1800"/>
              </a:spcAft>
            </a:pPr>
            <a:r>
              <a:rPr lang="en-GB" sz="4400" dirty="0"/>
              <a:t>Praise the everlasting King!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Hymn 104 Praise</a:t>
            </a:r>
            <a:r>
              <a:rPr lang="en-GB" dirty="0"/>
              <a:t>, my soul, the King of heaven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601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10799527" cy="5352473"/>
          </a:xfrm>
        </p:spPr>
        <p:txBody>
          <a:bodyPr/>
          <a:lstStyle/>
          <a:p>
            <a:r>
              <a:rPr lang="en-GB" sz="4400" baseline="30000" dirty="0"/>
              <a:t>2</a:t>
            </a:r>
            <a:r>
              <a:rPr lang="en-GB" sz="4400" dirty="0"/>
              <a:t> Praise Him for His grace and favour </a:t>
            </a:r>
          </a:p>
          <a:p>
            <a:r>
              <a:rPr lang="en-GB" sz="4400" dirty="0"/>
              <a:t>to our fathers, in distress;</a:t>
            </a:r>
          </a:p>
          <a:p>
            <a:r>
              <a:rPr lang="en-GB" sz="4400" dirty="0"/>
              <a:t>praise Him still the same for ever,</a:t>
            </a:r>
          </a:p>
          <a:p>
            <a:r>
              <a:rPr lang="en-GB" sz="4400" dirty="0"/>
              <a:t>slow to chide, and swift to bless.</a:t>
            </a:r>
          </a:p>
          <a:p>
            <a:r>
              <a:rPr lang="en-GB" sz="4400" dirty="0"/>
              <a:t>Praise him! Praise him! </a:t>
            </a:r>
          </a:p>
          <a:p>
            <a:r>
              <a:rPr lang="en-GB" sz="4400" dirty="0"/>
              <a:t>Praise him! Praise him!</a:t>
            </a:r>
          </a:p>
          <a:p>
            <a:r>
              <a:rPr lang="en-GB" sz="4400" dirty="0"/>
              <a:t>Glorious in His faithfulness!</a:t>
            </a:r>
          </a:p>
        </p:txBody>
      </p:sp>
    </p:spTree>
    <p:extLst>
      <p:ext uri="{BB962C8B-B14F-4D97-AF65-F5344CB8AC3E}">
        <p14:creationId xmlns:p14="http://schemas.microsoft.com/office/powerpoint/2010/main" val="3636088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40572"/>
            <a:ext cx="10775143" cy="5352473"/>
          </a:xfrm>
        </p:spPr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Father-like He tends and spares us;</a:t>
            </a:r>
          </a:p>
          <a:p>
            <a:r>
              <a:rPr lang="en-GB" sz="4400" dirty="0"/>
              <a:t>well our feeble frame He knows;</a:t>
            </a:r>
          </a:p>
          <a:p>
            <a:r>
              <a:rPr lang="en-GB" sz="4400" dirty="0"/>
              <a:t>in His hands He gently bears us,</a:t>
            </a:r>
          </a:p>
          <a:p>
            <a:r>
              <a:rPr lang="en-GB" sz="4400" dirty="0"/>
              <a:t>rescues us from all our foes.</a:t>
            </a:r>
          </a:p>
          <a:p>
            <a:r>
              <a:rPr lang="en-GB" sz="4400" dirty="0"/>
              <a:t>Praise him! Praise him! </a:t>
            </a:r>
          </a:p>
          <a:p>
            <a:r>
              <a:rPr lang="en-GB" sz="4400" dirty="0"/>
              <a:t>Praise him! Praise him!</a:t>
            </a:r>
          </a:p>
          <a:p>
            <a:r>
              <a:rPr lang="en-GB" sz="4400" dirty="0"/>
              <a:t>Widely as His mercy flows!</a:t>
            </a:r>
          </a:p>
        </p:txBody>
      </p:sp>
    </p:spTree>
    <p:extLst>
      <p:ext uri="{BB962C8B-B14F-4D97-AF65-F5344CB8AC3E}">
        <p14:creationId xmlns:p14="http://schemas.microsoft.com/office/powerpoint/2010/main" val="530214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10628839" cy="5352473"/>
          </a:xfrm>
        </p:spPr>
        <p:txBody>
          <a:bodyPr/>
          <a:lstStyle/>
          <a:p>
            <a:r>
              <a:rPr lang="en-GB" sz="4400" baseline="30000" dirty="0"/>
              <a:t>4</a:t>
            </a:r>
            <a:r>
              <a:rPr lang="en-GB" sz="4400" dirty="0"/>
              <a:t> Frail as summer's flower we flourish;</a:t>
            </a:r>
          </a:p>
          <a:p>
            <a:r>
              <a:rPr lang="en-GB" sz="4400" dirty="0"/>
              <a:t>blows the wind and it is gone;</a:t>
            </a:r>
          </a:p>
          <a:p>
            <a:r>
              <a:rPr lang="en-GB" sz="4400" dirty="0"/>
              <a:t>but, while mortals rise and perish,</a:t>
            </a:r>
          </a:p>
          <a:p>
            <a:r>
              <a:rPr lang="en-GB" sz="4400" dirty="0"/>
              <a:t>God endures unchanging on:</a:t>
            </a:r>
          </a:p>
          <a:p>
            <a:r>
              <a:rPr lang="en-GB" sz="4400" dirty="0"/>
              <a:t>Praise him! Praise him! </a:t>
            </a:r>
          </a:p>
          <a:p>
            <a:r>
              <a:rPr lang="en-GB" sz="4400" dirty="0"/>
              <a:t>Praise him! Praise him!</a:t>
            </a:r>
          </a:p>
          <a:p>
            <a:r>
              <a:rPr lang="en-GB" sz="4400" dirty="0"/>
              <a:t>praise the high eternal One!</a:t>
            </a:r>
          </a:p>
        </p:txBody>
      </p:sp>
    </p:spTree>
    <p:extLst>
      <p:ext uri="{BB962C8B-B14F-4D97-AF65-F5344CB8AC3E}">
        <p14:creationId xmlns:p14="http://schemas.microsoft.com/office/powerpoint/2010/main" val="3768474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10750759" cy="5352473"/>
          </a:xfrm>
        </p:spPr>
        <p:txBody>
          <a:bodyPr/>
          <a:lstStyle/>
          <a:p>
            <a:r>
              <a:rPr lang="en-GB" sz="4400" baseline="30000" dirty="0"/>
              <a:t>5</a:t>
            </a:r>
            <a:r>
              <a:rPr lang="en-GB" sz="4400" dirty="0"/>
              <a:t> Angels, help us to adore Him;</a:t>
            </a:r>
          </a:p>
          <a:p>
            <a:r>
              <a:rPr lang="en-GB" sz="4400" dirty="0"/>
              <a:t>ye behold Him face to face;</a:t>
            </a:r>
          </a:p>
          <a:p>
            <a:r>
              <a:rPr lang="en-GB" sz="4400" dirty="0"/>
              <a:t>sun and moon, bow down before Him;</a:t>
            </a:r>
          </a:p>
          <a:p>
            <a:r>
              <a:rPr lang="en-GB" sz="4400" dirty="0"/>
              <a:t>dwellers all in time and space.</a:t>
            </a:r>
          </a:p>
          <a:p>
            <a:r>
              <a:rPr lang="en-GB" sz="4400" dirty="0"/>
              <a:t>Praise him! Praise him! </a:t>
            </a:r>
          </a:p>
          <a:p>
            <a:r>
              <a:rPr lang="en-GB" sz="4400" dirty="0"/>
              <a:t>Praise him! Praise him!</a:t>
            </a:r>
          </a:p>
          <a:p>
            <a:r>
              <a:rPr lang="en-GB" sz="4400" dirty="0"/>
              <a:t>Praise with us the God of grace!</a:t>
            </a:r>
          </a:p>
        </p:txBody>
      </p:sp>
    </p:spTree>
    <p:extLst>
      <p:ext uri="{BB962C8B-B14F-4D97-AF65-F5344CB8AC3E}">
        <p14:creationId xmlns:p14="http://schemas.microsoft.com/office/powerpoint/2010/main" val="2926448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2833C-42A5-9E72-EC9A-573A27370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297932-4487-A61E-13B3-5CB3F8477A1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>
                <a:effectLst/>
              </a:rPr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874349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F7596-3632-74BC-FED0-704A5D68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576C3F-8480-2CCE-890D-F532497020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>
                <a:effectLst/>
              </a:rPr>
              <a:t>Prayers of Thanksgiving and Intercession</a:t>
            </a:r>
          </a:p>
          <a:p>
            <a:r>
              <a:rPr lang="en-GB" dirty="0">
                <a:effectLst/>
              </a:rPr>
              <a:t>Blessing the Offering &amp; the Lord’s Prayer</a:t>
            </a:r>
          </a:p>
          <a:p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22503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837670" cy="5500254"/>
          </a:xfrm>
        </p:spPr>
        <p:txBody>
          <a:bodyPr>
            <a:normAutofit lnSpcReduction="10000"/>
          </a:bodyPr>
          <a:lstStyle/>
          <a:p>
            <a:r>
              <a:rPr lang="en-GB" sz="4000" baseline="30000" dirty="0"/>
              <a:t>1</a:t>
            </a:r>
            <a:r>
              <a:rPr lang="en-GB" sz="4000" dirty="0"/>
              <a:t> Jesus is Lord! Creation’s voice proclaims it</a:t>
            </a:r>
          </a:p>
          <a:p>
            <a:r>
              <a:rPr lang="en-GB" sz="4000" dirty="0"/>
              <a:t>For by His power each tree and flower</a:t>
            </a:r>
          </a:p>
          <a:p>
            <a:r>
              <a:rPr lang="en-GB" sz="4000" dirty="0"/>
              <a:t>Was planned and made</a:t>
            </a:r>
          </a:p>
          <a:p>
            <a:r>
              <a:rPr lang="en-GB" sz="4000" dirty="0"/>
              <a:t>Jesus is Lord! The universe declares it -</a:t>
            </a:r>
          </a:p>
          <a:p>
            <a:r>
              <a:rPr lang="en-GB" sz="4000" dirty="0"/>
              <a:t>Sun, moon and stars in heaven</a:t>
            </a:r>
          </a:p>
          <a:p>
            <a:r>
              <a:rPr lang="en-GB" sz="4000" dirty="0"/>
              <a:t>Cry: ‘Jesus is Lord!’</a:t>
            </a:r>
          </a:p>
          <a:p>
            <a:endParaRPr lang="en-GB" sz="4000" dirty="0"/>
          </a:p>
          <a:p>
            <a:r>
              <a:rPr lang="en-GB" sz="4000" dirty="0"/>
              <a:t>		Jesus is Lord! Jesus is Lord!</a:t>
            </a:r>
          </a:p>
          <a:p>
            <a:r>
              <a:rPr lang="en-GB" sz="4000" dirty="0"/>
              <a:t>		Praise him with Alleluias, for Jesus is Lord!	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Hymn</a:t>
            </a:r>
            <a:r>
              <a:rPr lang="fr-FR" dirty="0"/>
              <a:t> </a:t>
            </a:r>
            <a:r>
              <a:rPr lang="en-GB" dirty="0"/>
              <a:t>268 Jesus is Lord! Creations voice proclaims it</a:t>
            </a:r>
          </a:p>
        </p:txBody>
      </p:sp>
    </p:spTree>
    <p:extLst>
      <p:ext uri="{BB962C8B-B14F-4D97-AF65-F5344CB8AC3E}">
        <p14:creationId xmlns:p14="http://schemas.microsoft.com/office/powerpoint/2010/main" val="1304627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CF832-5FC4-CE03-3211-E6138787A3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870702" cy="6622472"/>
          </a:xfrm>
        </p:spPr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</a:t>
            </a:r>
            <a:r>
              <a:rPr lang="en-GB" sz="4000" dirty="0"/>
              <a:t>Jesus is Lord! Yet from His throne eternal</a:t>
            </a:r>
          </a:p>
          <a:p>
            <a:r>
              <a:rPr lang="en-GB" sz="4000" dirty="0"/>
              <a:t>In flesh He came to die in pain</a:t>
            </a:r>
          </a:p>
          <a:p>
            <a:r>
              <a:rPr lang="en-GB" sz="4000" dirty="0"/>
              <a:t>On Calvary’s tree</a:t>
            </a:r>
          </a:p>
          <a:p>
            <a:r>
              <a:rPr lang="en-GB" sz="4000" dirty="0"/>
              <a:t>Jesus is Lord! From Him all life proceeding</a:t>
            </a:r>
          </a:p>
          <a:p>
            <a:r>
              <a:rPr lang="en-GB" sz="4000" dirty="0"/>
              <a:t>Yet gave His life a ransom</a:t>
            </a:r>
          </a:p>
          <a:p>
            <a:r>
              <a:rPr lang="en-GB" sz="4000" dirty="0"/>
              <a:t>Thus setting us free</a:t>
            </a:r>
            <a:endParaRPr lang="en-GB" sz="3600" dirty="0"/>
          </a:p>
          <a:p>
            <a:r>
              <a:rPr lang="en-GB" sz="3600" dirty="0"/>
              <a:t>		Jesus is Lord! Jesus is Lord!</a:t>
            </a:r>
          </a:p>
          <a:p>
            <a:r>
              <a:rPr lang="en-GB" sz="3600" dirty="0"/>
              <a:t>		Praise him with Alleluias, for Jesus is Lord!	 </a:t>
            </a:r>
          </a:p>
        </p:txBody>
      </p:sp>
    </p:spTree>
    <p:extLst>
      <p:ext uri="{BB962C8B-B14F-4D97-AF65-F5344CB8AC3E}">
        <p14:creationId xmlns:p14="http://schemas.microsoft.com/office/powerpoint/2010/main" val="1397749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F48B2-48B3-48A9-B514-D29A151A2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21D25-CD8A-504E-EBC6-38802779B3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870702" cy="6622472"/>
          </a:xfrm>
        </p:spPr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</a:t>
            </a:r>
            <a:r>
              <a:rPr lang="en-GB" sz="4000" dirty="0"/>
              <a:t>Jesus is Lord! O’er sin the mighty conqueror</a:t>
            </a:r>
          </a:p>
          <a:p>
            <a:r>
              <a:rPr lang="en-GB" sz="4000" dirty="0"/>
              <a:t>From death He rose, and all His foes</a:t>
            </a:r>
          </a:p>
          <a:p>
            <a:r>
              <a:rPr lang="en-GB" sz="4000" dirty="0"/>
              <a:t>Shall own His name</a:t>
            </a:r>
          </a:p>
          <a:p>
            <a:r>
              <a:rPr lang="en-GB" sz="4000" dirty="0"/>
              <a:t>Jesus is Lord! God sent His Holy Spirit</a:t>
            </a:r>
          </a:p>
          <a:p>
            <a:r>
              <a:rPr lang="en-GB" sz="4000" dirty="0"/>
              <a:t>To show by works of power</a:t>
            </a:r>
          </a:p>
          <a:p>
            <a:r>
              <a:rPr lang="en-GB" sz="4000" dirty="0"/>
              <a:t>That Jesus is Lord.</a:t>
            </a:r>
          </a:p>
          <a:p>
            <a:r>
              <a:rPr lang="en-GB" sz="3600" dirty="0"/>
              <a:t>		Jesus is Lord! Jesus is Lord!</a:t>
            </a:r>
          </a:p>
          <a:p>
            <a:r>
              <a:rPr lang="en-GB" sz="3600" dirty="0"/>
              <a:t>		Praise him with Alleluias, for Jesus is Lord!	 </a:t>
            </a:r>
          </a:p>
        </p:txBody>
      </p:sp>
    </p:spTree>
    <p:extLst>
      <p:ext uri="{BB962C8B-B14F-4D97-AF65-F5344CB8AC3E}">
        <p14:creationId xmlns:p14="http://schemas.microsoft.com/office/powerpoint/2010/main" val="9762241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425D-3023-80F1-679B-728ED17BE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4C7227-1B1F-8B01-759E-EF277B5FDC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>
                <a:effectLst/>
              </a:rPr>
              <a:t>Sacrament of Holy Communion</a:t>
            </a:r>
          </a:p>
        </p:txBody>
      </p:sp>
    </p:spTree>
    <p:extLst>
      <p:ext uri="{BB962C8B-B14F-4D97-AF65-F5344CB8AC3E}">
        <p14:creationId xmlns:p14="http://schemas.microsoft.com/office/powerpoint/2010/main" val="3506446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837670" cy="5500254"/>
          </a:xfrm>
        </p:spPr>
        <p:txBody>
          <a:bodyPr>
            <a:normAutofit lnSpcReduction="10000"/>
          </a:bodyPr>
          <a:lstStyle/>
          <a:p>
            <a:r>
              <a:rPr lang="en-GB" sz="4000" baseline="30000" dirty="0"/>
              <a:t>1</a:t>
            </a:r>
            <a:r>
              <a:rPr lang="en-GB" sz="4000" dirty="0"/>
              <a:t> Give me joy in my heart, keep me praising</a:t>
            </a:r>
          </a:p>
          <a:p>
            <a:r>
              <a:rPr lang="en-GB" sz="4000" dirty="0"/>
              <a:t>Give me joy in my heart, I pray</a:t>
            </a:r>
          </a:p>
          <a:p>
            <a:r>
              <a:rPr lang="en-GB" sz="4000" dirty="0"/>
              <a:t>Give me joy in my heart, keep me praising</a:t>
            </a:r>
          </a:p>
          <a:p>
            <a:r>
              <a:rPr lang="en-GB" sz="4000" dirty="0"/>
              <a:t>Keep me praising till the break of day</a:t>
            </a:r>
          </a:p>
          <a:p>
            <a:endParaRPr lang="en-GB" sz="4000" dirty="0"/>
          </a:p>
          <a:p>
            <a:r>
              <a:rPr lang="en-GB" sz="4000" dirty="0"/>
              <a:t>		Sing hosanna! </a:t>
            </a:r>
            <a:r>
              <a:rPr lang="en-GB" i="1" dirty="0">
                <a:solidFill>
                  <a:srgbClr val="FFC000"/>
                </a:solidFill>
              </a:rPr>
              <a:t>x2</a:t>
            </a:r>
            <a:endParaRPr lang="en-GB" sz="4000" i="1" dirty="0"/>
          </a:p>
          <a:p>
            <a:r>
              <a:rPr lang="en-GB" sz="4000" dirty="0"/>
              <a:t>		Sing hosanna to the King of Kings!</a:t>
            </a:r>
          </a:p>
          <a:p>
            <a:r>
              <a:rPr lang="en-GB" sz="4000" dirty="0"/>
              <a:t>		Sing hosanna! </a:t>
            </a:r>
            <a:r>
              <a:rPr lang="en-GB" i="1" dirty="0">
                <a:solidFill>
                  <a:srgbClr val="FFC000"/>
                </a:solidFill>
              </a:rPr>
              <a:t>x2</a:t>
            </a:r>
            <a:endParaRPr lang="en-GB" sz="4000" i="1" dirty="0">
              <a:solidFill>
                <a:srgbClr val="FFC000"/>
              </a:solidFill>
            </a:endParaRPr>
          </a:p>
          <a:p>
            <a:r>
              <a:rPr lang="en-GB" sz="4000" dirty="0"/>
              <a:t>		Sing hosanna to the King!	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Hymn</a:t>
            </a:r>
            <a:r>
              <a:rPr lang="fr-FR" dirty="0"/>
              <a:t> </a:t>
            </a:r>
            <a:r>
              <a:rPr lang="en-GB" dirty="0"/>
              <a:t>523 Give my joy in my heart</a:t>
            </a:r>
          </a:p>
        </p:txBody>
      </p:sp>
    </p:spTree>
    <p:extLst>
      <p:ext uri="{BB962C8B-B14F-4D97-AF65-F5344CB8AC3E}">
        <p14:creationId xmlns:p14="http://schemas.microsoft.com/office/powerpoint/2010/main" val="522290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CF832-5FC4-CE03-3211-E6138787A3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870702" cy="6622472"/>
          </a:xfrm>
        </p:spPr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Give me peace in my heart, keep me loving…</a:t>
            </a:r>
          </a:p>
          <a:p>
            <a:endParaRPr lang="en-GB" sz="3600" dirty="0"/>
          </a:p>
          <a:p>
            <a:r>
              <a:rPr lang="en-GB" sz="3600" baseline="30000" dirty="0"/>
              <a:t>3</a:t>
            </a:r>
            <a:r>
              <a:rPr lang="en-GB" sz="3600" dirty="0"/>
              <a:t> Give me love in my heart, keep me serving…</a:t>
            </a:r>
          </a:p>
          <a:p>
            <a:endParaRPr lang="en-GB" sz="3600" dirty="0"/>
          </a:p>
          <a:p>
            <a:r>
              <a:rPr lang="en-GB" sz="3600" dirty="0"/>
              <a:t>		Sing hosanna! </a:t>
            </a:r>
            <a:r>
              <a:rPr lang="en-GB" sz="2800" i="1" dirty="0">
                <a:solidFill>
                  <a:srgbClr val="FFC000"/>
                </a:solidFill>
              </a:rPr>
              <a:t>x2</a:t>
            </a:r>
            <a:endParaRPr lang="en-GB" sz="3600" i="1" dirty="0"/>
          </a:p>
          <a:p>
            <a:r>
              <a:rPr lang="en-GB" sz="3600" dirty="0"/>
              <a:t>		Sing hosanna to the King of Kings!</a:t>
            </a:r>
          </a:p>
          <a:p>
            <a:r>
              <a:rPr lang="en-GB" sz="3600" dirty="0"/>
              <a:t>		Sing hosanna! </a:t>
            </a:r>
            <a:r>
              <a:rPr lang="en-GB" sz="2800" i="1">
                <a:solidFill>
                  <a:srgbClr val="FFC000"/>
                </a:solidFill>
              </a:rPr>
              <a:t>x2</a:t>
            </a:r>
            <a:endParaRPr lang="en-GB" sz="3600" dirty="0"/>
          </a:p>
          <a:p>
            <a:r>
              <a:rPr lang="en-GB" sz="3600" dirty="0"/>
              <a:t>		Sing hosanna to the King!</a:t>
            </a:r>
          </a:p>
        </p:txBody>
      </p:sp>
    </p:spTree>
    <p:extLst>
      <p:ext uri="{BB962C8B-B14F-4D97-AF65-F5344CB8AC3E}">
        <p14:creationId xmlns:p14="http://schemas.microsoft.com/office/powerpoint/2010/main" val="2878737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1613</Words>
  <Application>Microsoft Office PowerPoint</Application>
  <PresentationFormat>Widescreen</PresentationFormat>
  <Paragraphs>184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David Wong</cp:lastModifiedBy>
  <cp:revision>166</cp:revision>
  <dcterms:created xsi:type="dcterms:W3CDTF">2020-12-22T16:57:36Z</dcterms:created>
  <dcterms:modified xsi:type="dcterms:W3CDTF">2026-05-15T22:49:01Z</dcterms:modified>
</cp:coreProperties>
</file>