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52" r:id="rId2"/>
    <p:sldId id="913" r:id="rId3"/>
    <p:sldId id="942" r:id="rId4"/>
    <p:sldId id="943" r:id="rId5"/>
    <p:sldId id="928" r:id="rId6"/>
    <p:sldId id="968" r:id="rId7"/>
    <p:sldId id="969" r:id="rId8"/>
    <p:sldId id="945" r:id="rId9"/>
    <p:sldId id="944" r:id="rId10"/>
    <p:sldId id="970" r:id="rId11"/>
    <p:sldId id="927" r:id="rId12"/>
    <p:sldId id="971" r:id="rId13"/>
    <p:sldId id="909" r:id="rId14"/>
    <p:sldId id="951" r:id="rId15"/>
    <p:sldId id="926" r:id="rId16"/>
    <p:sldId id="972" r:id="rId17"/>
    <p:sldId id="973" r:id="rId18"/>
    <p:sldId id="974" r:id="rId19"/>
    <p:sldId id="975" r:id="rId20"/>
    <p:sldId id="963" r:id="rId21"/>
    <p:sldId id="976" r:id="rId22"/>
    <p:sldId id="977" r:id="rId23"/>
    <p:sldId id="925" r:id="rId24"/>
    <p:sldId id="89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53" y="4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05267" y="212735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31 May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Rev Claire Wilson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490179" y="225559"/>
            <a:ext cx="5788701" cy="65402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dirty="0"/>
              <a:t>Introit. Call to worship</a:t>
            </a:r>
          </a:p>
          <a:p>
            <a:pPr>
              <a:spcAft>
                <a:spcPts val="600"/>
              </a:spcAft>
            </a:pPr>
            <a:r>
              <a:rPr lang="en-GB" dirty="0"/>
              <a:t>Hymn 34 Holy, holy, holy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600"/>
              </a:spcAft>
            </a:pPr>
            <a:r>
              <a:rPr lang="en-GB" dirty="0"/>
              <a:t>Introduction</a:t>
            </a:r>
          </a:p>
          <a:p>
            <a:pPr>
              <a:spcAft>
                <a:spcPts val="600"/>
              </a:spcAft>
            </a:pPr>
            <a:r>
              <a:rPr lang="en-GB" dirty="0"/>
              <a:t>Hymn 566 The church’s one foundation</a:t>
            </a:r>
          </a:p>
          <a:p>
            <a:pPr>
              <a:spcAft>
                <a:spcPts val="600"/>
              </a:spcAft>
            </a:pPr>
            <a:r>
              <a:rPr lang="en-GB" dirty="0"/>
              <a:t>Reading 2 Corinthians 13;.1-13</a:t>
            </a:r>
          </a:p>
          <a:p>
            <a:pPr>
              <a:spcAft>
                <a:spcPts val="600"/>
              </a:spcAft>
            </a:pPr>
            <a:r>
              <a:rPr lang="en-GB" dirty="0"/>
              <a:t>Choir Anthem</a:t>
            </a:r>
          </a:p>
          <a:p>
            <a:pPr>
              <a:spcAft>
                <a:spcPts val="600"/>
              </a:spcAft>
            </a:pPr>
            <a:r>
              <a:rPr lang="en-GB" dirty="0"/>
              <a:t>Reading Matthew 28:16-20</a:t>
            </a:r>
          </a:p>
          <a:p>
            <a:pPr>
              <a:spcAft>
                <a:spcPts val="600"/>
              </a:spcAft>
            </a:pPr>
            <a:r>
              <a:rPr lang="en-GB" dirty="0"/>
              <a:t>Hymn 590 In heavenly love abiding</a:t>
            </a:r>
          </a:p>
          <a:p>
            <a:pPr>
              <a:spcAft>
                <a:spcPts val="600"/>
              </a:spcAft>
            </a:pPr>
            <a:r>
              <a:rPr lang="en-GB" dirty="0"/>
              <a:t>Sermon</a:t>
            </a:r>
          </a:p>
          <a:p>
            <a:pPr>
              <a:spcAft>
                <a:spcPts val="600"/>
              </a:spcAft>
            </a:pPr>
            <a:r>
              <a:rPr lang="en-GB" dirty="0"/>
              <a:t>Hymn 623 Eternal ruler of the ceaseless round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Intercession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the Offertory</a:t>
            </a:r>
          </a:p>
          <a:p>
            <a:pPr>
              <a:spcAft>
                <a:spcPts val="600"/>
              </a:spcAft>
            </a:pPr>
            <a:r>
              <a:rPr lang="en-GB" dirty="0"/>
              <a:t>The Lord’s Prayer</a:t>
            </a:r>
          </a:p>
          <a:p>
            <a:pPr>
              <a:spcAft>
                <a:spcPts val="600"/>
              </a:spcAft>
            </a:pPr>
            <a:r>
              <a:rPr lang="en-GB" dirty="0"/>
              <a:t>Hymn 114 Let all the world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Holy, holy, holy! Lord God Almighty,</a:t>
            </a:r>
          </a:p>
          <a:p>
            <a:r>
              <a:rPr lang="en-GB" sz="3600" dirty="0"/>
              <a:t>early in the morning our song shall rise to thee;</a:t>
            </a:r>
          </a:p>
          <a:p>
            <a:r>
              <a:rPr lang="en-GB" sz="3600" dirty="0"/>
              <a:t>Holy, holy, holy! merciful and mighty,</a:t>
            </a:r>
          </a:p>
          <a:p>
            <a:r>
              <a:rPr lang="en-GB" sz="3600" dirty="0"/>
              <a:t>God in three Persons, blessed Trinity!</a:t>
            </a:r>
          </a:p>
          <a:p>
            <a:endParaRPr lang="en-GB" sz="3600" dirty="0"/>
          </a:p>
          <a:p>
            <a:r>
              <a:rPr lang="en-GB" sz="3600" baseline="30000" dirty="0"/>
              <a:t>2</a:t>
            </a:r>
            <a:r>
              <a:rPr lang="en-GB" sz="3600" dirty="0"/>
              <a:t> Holy, holy, holy! All the saints adore thee,</a:t>
            </a:r>
          </a:p>
          <a:p>
            <a:r>
              <a:rPr lang="en-GB" sz="3600" dirty="0"/>
              <a:t>casting down their golden crowns around the glassy sea,</a:t>
            </a:r>
          </a:p>
          <a:p>
            <a:r>
              <a:rPr lang="en-GB" sz="3600" dirty="0"/>
              <a:t>cherubim and seraphim falling down before thee,</a:t>
            </a:r>
          </a:p>
          <a:p>
            <a:r>
              <a:rPr lang="en-GB" sz="3600" dirty="0"/>
              <a:t>who </a:t>
            </a:r>
            <a:r>
              <a:rPr lang="en-GB" sz="3600" dirty="0" err="1"/>
              <a:t>wast</a:t>
            </a:r>
            <a:r>
              <a:rPr lang="en-GB" sz="3600" dirty="0"/>
              <a:t> and art and evermore shalt be.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34 Holy, holy, holy! Lord God Almighty</a:t>
            </a:r>
          </a:p>
        </p:txBody>
      </p:sp>
    </p:spTree>
    <p:extLst>
      <p:ext uri="{BB962C8B-B14F-4D97-AF65-F5344CB8AC3E}">
        <p14:creationId xmlns:p14="http://schemas.microsoft.com/office/powerpoint/2010/main" val="1346540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13552" cy="6431857"/>
          </a:xfrm>
        </p:spPr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Holy, holy, holy! Though the darkness hide thee,</a:t>
            </a:r>
          </a:p>
          <a:p>
            <a:r>
              <a:rPr lang="en-GB" sz="3600" dirty="0"/>
              <a:t>though the sinful human eye thy glory may not see,</a:t>
            </a:r>
          </a:p>
          <a:p>
            <a:r>
              <a:rPr lang="en-GB" sz="3600" dirty="0"/>
              <a:t>only thou art holy, there is none beside thee,</a:t>
            </a:r>
          </a:p>
          <a:p>
            <a:r>
              <a:rPr lang="en-GB" sz="3600" dirty="0"/>
              <a:t>perfect in power, in love, and purity.</a:t>
            </a:r>
          </a:p>
          <a:p>
            <a:endParaRPr lang="en-GB" sz="3600" dirty="0"/>
          </a:p>
          <a:p>
            <a:r>
              <a:rPr lang="en-GB" sz="3600" baseline="30000" dirty="0"/>
              <a:t>4</a:t>
            </a:r>
            <a:r>
              <a:rPr lang="en-GB" sz="3600" dirty="0"/>
              <a:t> Holy, holy, holy! Lord God Almighty,</a:t>
            </a:r>
          </a:p>
          <a:p>
            <a:r>
              <a:rPr lang="en-GB" sz="3600" dirty="0"/>
              <a:t>all thy works shall praise thy name, in earth, and sky, and sea;</a:t>
            </a:r>
          </a:p>
          <a:p>
            <a:r>
              <a:rPr lang="en-GB" sz="3600" dirty="0"/>
              <a:t>Holy, holy, holy! merciful and mighty,</a:t>
            </a:r>
          </a:p>
          <a:p>
            <a:r>
              <a:rPr lang="en-GB" sz="3600" dirty="0"/>
              <a:t>God in three Persons, blessed Trinity!</a:t>
            </a:r>
          </a:p>
        </p:txBody>
      </p:sp>
    </p:spTree>
    <p:extLst>
      <p:ext uri="{BB962C8B-B14F-4D97-AF65-F5344CB8AC3E}">
        <p14:creationId xmlns:p14="http://schemas.microsoft.com/office/powerpoint/2010/main" val="163989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477ED-5B9B-2BFA-2FE1-F2DA6634E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06F107-2484-221F-D228-DCBD6EF037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</a:t>
            </a:r>
          </a:p>
          <a:p>
            <a:r>
              <a:rPr lang="en-GB" dirty="0"/>
              <a:t>Confession and assurance of forgiveness</a:t>
            </a:r>
          </a:p>
          <a:p>
            <a:endParaRPr lang="en-GB" dirty="0"/>
          </a:p>
          <a:p>
            <a:r>
              <a:rPr lang="en-GB" dirty="0"/>
              <a:t>Introduction to today’s theme </a:t>
            </a:r>
          </a:p>
        </p:txBody>
      </p:sp>
    </p:spTree>
    <p:extLst>
      <p:ext uri="{BB962C8B-B14F-4D97-AF65-F5344CB8AC3E}">
        <p14:creationId xmlns:p14="http://schemas.microsoft.com/office/powerpoint/2010/main" val="1119338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The church's one Foundation is Jesus 				Christ her Lord;</a:t>
            </a:r>
          </a:p>
          <a:p>
            <a:r>
              <a:rPr lang="en-GB" sz="4400" dirty="0"/>
              <a:t>She is his new creation by water and the 		Word:</a:t>
            </a:r>
          </a:p>
          <a:p>
            <a:r>
              <a:rPr lang="en-GB" sz="4400" dirty="0"/>
              <a:t>From heaven he came and sought her</a:t>
            </a:r>
          </a:p>
          <a:p>
            <a:r>
              <a:rPr lang="en-GB" sz="4400" dirty="0"/>
              <a:t>		to be his holy bride;</a:t>
            </a:r>
          </a:p>
          <a:p>
            <a:r>
              <a:rPr lang="en-GB" sz="4400" dirty="0"/>
              <a:t>With his own blood he bought her, and 	</a:t>
            </a:r>
            <a:r>
              <a:rPr lang="en-GB" sz="4400"/>
              <a:t>		for </a:t>
            </a:r>
            <a:r>
              <a:rPr lang="en-GB" sz="4400" dirty="0"/>
              <a:t>her life he died.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/>
          <a:lstStyle/>
          <a:p>
            <a:r>
              <a:rPr lang="en-GB" dirty="0"/>
              <a:t>Hymn 566 The Church's One Foundation</a:t>
            </a:r>
          </a:p>
        </p:txBody>
      </p:sp>
    </p:spTree>
    <p:extLst>
      <p:ext uri="{BB962C8B-B14F-4D97-AF65-F5344CB8AC3E}">
        <p14:creationId xmlns:p14="http://schemas.microsoft.com/office/powerpoint/2010/main" val="2891635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400" baseline="30000" dirty="0"/>
              <a:t>2</a:t>
            </a:r>
            <a:r>
              <a:rPr lang="en-GB" sz="4400" dirty="0"/>
              <a:t> Elect from every nation, yet one o’er 			all the earth,</a:t>
            </a:r>
          </a:p>
          <a:p>
            <a:r>
              <a:rPr lang="en-GB" sz="4400" dirty="0"/>
              <a:t>Her charter of salvation one Lord, one 			faith, one birth;</a:t>
            </a:r>
          </a:p>
          <a:p>
            <a:r>
              <a:rPr lang="en-GB" sz="4400" dirty="0"/>
              <a:t>One holy Name she blesses, partakes 			one holy food.</a:t>
            </a:r>
          </a:p>
          <a:p>
            <a:r>
              <a:rPr lang="en-GB" sz="4400" dirty="0"/>
              <a:t>And to one hope she presses, with 					every grace endued.</a:t>
            </a:r>
          </a:p>
        </p:txBody>
      </p:sp>
    </p:spTree>
    <p:extLst>
      <p:ext uri="{BB962C8B-B14F-4D97-AF65-F5344CB8AC3E}">
        <p14:creationId xmlns:p14="http://schemas.microsoft.com/office/powerpoint/2010/main" val="2401758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’Mid toil and tribulation, and tumult of 			her war,</a:t>
            </a:r>
          </a:p>
          <a:p>
            <a:r>
              <a:rPr lang="en-GB" sz="4400" dirty="0"/>
              <a:t>She waits the consummation of peace 				for evermore;</a:t>
            </a:r>
          </a:p>
          <a:p>
            <a:r>
              <a:rPr lang="en-GB" sz="4400" dirty="0"/>
              <a:t>Till with the vision glorious her longing 				eyes are blest,</a:t>
            </a:r>
          </a:p>
          <a:p>
            <a:r>
              <a:rPr lang="en-GB" sz="4400" dirty="0"/>
              <a:t>And the great church victorious shall 					be the church at rest.</a:t>
            </a:r>
          </a:p>
        </p:txBody>
      </p:sp>
    </p:spTree>
    <p:extLst>
      <p:ext uri="{BB962C8B-B14F-4D97-AF65-F5344CB8AC3E}">
        <p14:creationId xmlns:p14="http://schemas.microsoft.com/office/powerpoint/2010/main" val="3315240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400" baseline="30000" dirty="0"/>
              <a:t>4</a:t>
            </a:r>
            <a:r>
              <a:rPr lang="en-GB" sz="4400" dirty="0"/>
              <a:t> Yet she on earth hath union with God 			the Three in One,</a:t>
            </a:r>
          </a:p>
          <a:p>
            <a:r>
              <a:rPr lang="en-GB" sz="4400" dirty="0"/>
              <a:t>And mystic sweet communion with 					those whose rest is won:</a:t>
            </a:r>
          </a:p>
          <a:p>
            <a:r>
              <a:rPr lang="en-GB" sz="4400" dirty="0"/>
              <a:t>O happy ones and holy! Lord, give us 			grace that we, </a:t>
            </a:r>
          </a:p>
          <a:p>
            <a:r>
              <a:rPr lang="en-GB" sz="4400" dirty="0"/>
              <a:t>Like them, the meek and lowly, on high 		may dwell with thee.</a:t>
            </a:r>
          </a:p>
        </p:txBody>
      </p:sp>
    </p:spTree>
    <p:extLst>
      <p:ext uri="{BB962C8B-B14F-4D97-AF65-F5344CB8AC3E}">
        <p14:creationId xmlns:p14="http://schemas.microsoft.com/office/powerpoint/2010/main" val="3768286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562131" cy="5500254"/>
          </a:xfrm>
        </p:spPr>
        <p:txBody>
          <a:bodyPr/>
          <a:lstStyle/>
          <a:p>
            <a:r>
              <a:rPr lang="en-GB" baseline="30000" dirty="0"/>
              <a:t>11</a:t>
            </a:r>
            <a:r>
              <a:rPr lang="en-GB" dirty="0"/>
              <a:t> Finally, brothers and sisters, farewell. Put things in order, listen to my appeal, agree with one another, live in peace; and the God of love and peace will be with you. </a:t>
            </a:r>
            <a:r>
              <a:rPr lang="en-GB" baseline="30000" dirty="0"/>
              <a:t>12</a:t>
            </a:r>
            <a:r>
              <a:rPr lang="en-GB" dirty="0"/>
              <a:t> Greet one another with a holy kiss. All the saints greet you.</a:t>
            </a:r>
          </a:p>
          <a:p>
            <a:endParaRPr lang="en-GB" dirty="0"/>
          </a:p>
          <a:p>
            <a:r>
              <a:rPr lang="en-GB" baseline="30000" dirty="0"/>
              <a:t>13</a:t>
            </a:r>
            <a:r>
              <a:rPr lang="en-GB" dirty="0"/>
              <a:t> The grace of the Lord Jesus Christ, the love of God, and the communion of the Holy Spirit be with all of you.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2 Corinthians 13:11-13</a:t>
            </a:r>
          </a:p>
        </p:txBody>
      </p:sp>
    </p:spTree>
    <p:extLst>
      <p:ext uri="{BB962C8B-B14F-4D97-AF65-F5344CB8AC3E}">
        <p14:creationId xmlns:p14="http://schemas.microsoft.com/office/powerpoint/2010/main" val="1152874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BABFE-B7B1-F4DB-B59D-C61F85A0D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66F828-31F2-0D13-77EE-4DB51A801B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Choir Anthem</a:t>
            </a:r>
          </a:p>
        </p:txBody>
      </p:sp>
    </p:spTree>
    <p:extLst>
      <p:ext uri="{BB962C8B-B14F-4D97-AF65-F5344CB8AC3E}">
        <p14:creationId xmlns:p14="http://schemas.microsoft.com/office/powerpoint/2010/main" val="3109922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714103"/>
            <a:ext cx="11155681" cy="5820624"/>
          </a:xfrm>
        </p:spPr>
        <p:txBody>
          <a:bodyPr/>
          <a:lstStyle/>
          <a:p>
            <a:r>
              <a:rPr lang="en-GB" sz="2400" dirty="0">
                <a:solidFill>
                  <a:schemeClr val="tx1">
                    <a:lumMod val="85000"/>
                  </a:schemeClr>
                </a:solidFill>
              </a:rPr>
              <a:t>The Commissioning of the Disciples</a:t>
            </a:r>
          </a:p>
          <a:p>
            <a:pPr>
              <a:lnSpc>
                <a:spcPts val="4200"/>
              </a:lnSpc>
            </a:pPr>
            <a:r>
              <a:rPr lang="en-GB" baseline="30000" dirty="0"/>
              <a:t>16</a:t>
            </a:r>
            <a:r>
              <a:rPr lang="en-GB" dirty="0"/>
              <a:t> Now the eleven disciples went to Galilee, to the mountain to which Jesus had directed them. </a:t>
            </a:r>
            <a:r>
              <a:rPr lang="en-GB" baseline="30000" dirty="0"/>
              <a:t>17</a:t>
            </a:r>
            <a:r>
              <a:rPr lang="en-GB" dirty="0"/>
              <a:t> When they saw him, they worshipped him; but some doubted. </a:t>
            </a:r>
            <a:r>
              <a:rPr lang="en-GB" baseline="30000" dirty="0"/>
              <a:t>18</a:t>
            </a:r>
            <a:r>
              <a:rPr lang="en-GB" dirty="0"/>
              <a:t> And Jesus came and said to them, ‘All authority in heaven and on earth has been given to me. </a:t>
            </a:r>
            <a:r>
              <a:rPr lang="en-GB" baseline="30000" dirty="0"/>
              <a:t>19</a:t>
            </a:r>
            <a:r>
              <a:rPr lang="en-GB" dirty="0"/>
              <a:t> Go therefore and make disciples of all nations, baptizing them in the name of the Father and of the Son and of the Holy Spirit, </a:t>
            </a:r>
            <a:r>
              <a:rPr lang="en-GB" baseline="30000" dirty="0"/>
              <a:t>20</a:t>
            </a:r>
            <a:r>
              <a:rPr lang="en-GB" dirty="0"/>
              <a:t> and teaching them to obey everything that I have commanded you. And remember, I am with you always, to the end of the age.’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4"/>
            <a:ext cx="11154698" cy="697910"/>
          </a:xfrm>
        </p:spPr>
        <p:txBody>
          <a:bodyPr/>
          <a:lstStyle/>
          <a:p>
            <a:r>
              <a:rPr lang="en-GB" dirty="0"/>
              <a:t>Matthew 28: 16-20</a:t>
            </a:r>
          </a:p>
        </p:txBody>
      </p:sp>
    </p:spTree>
    <p:extLst>
      <p:ext uri="{BB962C8B-B14F-4D97-AF65-F5344CB8AC3E}">
        <p14:creationId xmlns:p14="http://schemas.microsoft.com/office/powerpoint/2010/main" val="1849827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E37D15-08E5-471A-9164-BEF070B2AD2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In heavenly love abiding,</a:t>
            </a:r>
          </a:p>
          <a:p>
            <a:r>
              <a:rPr lang="en-GB" dirty="0"/>
              <a:t>no change my heart shall fear;</a:t>
            </a:r>
          </a:p>
          <a:p>
            <a:r>
              <a:rPr lang="en-GB" dirty="0"/>
              <a:t>and safe is such confiding,</a:t>
            </a:r>
          </a:p>
          <a:p>
            <a:r>
              <a:rPr lang="en-GB" dirty="0"/>
              <a:t>for nothing changes here:</a:t>
            </a:r>
          </a:p>
          <a:p>
            <a:r>
              <a:rPr lang="en-GB" dirty="0"/>
              <a:t>the storm may roar without me,</a:t>
            </a:r>
          </a:p>
          <a:p>
            <a:r>
              <a:rPr lang="en-GB" dirty="0"/>
              <a:t>my heart may low be laid;</a:t>
            </a:r>
          </a:p>
          <a:p>
            <a:r>
              <a:rPr lang="en-GB" dirty="0"/>
              <a:t>but God is round about me,</a:t>
            </a:r>
          </a:p>
          <a:p>
            <a:r>
              <a:rPr lang="en-GB" dirty="0"/>
              <a:t>and can I be dismayed?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590 In heavenly love abiding</a:t>
            </a:r>
          </a:p>
        </p:txBody>
      </p:sp>
    </p:spTree>
    <p:extLst>
      <p:ext uri="{BB962C8B-B14F-4D97-AF65-F5344CB8AC3E}">
        <p14:creationId xmlns:p14="http://schemas.microsoft.com/office/powerpoint/2010/main" val="3473324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E35AD-96F8-4A94-8D99-65C650B4F5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00641" cy="6431857"/>
          </a:xfrm>
        </p:spPr>
        <p:txBody>
          <a:bodyPr/>
          <a:lstStyle/>
          <a:p>
            <a:r>
              <a:rPr lang="en-GB" baseline="30000" dirty="0"/>
              <a:t>2</a:t>
            </a:r>
            <a:r>
              <a:rPr lang="en-GB" dirty="0"/>
              <a:t> Wherever he may guide me,</a:t>
            </a:r>
          </a:p>
          <a:p>
            <a:r>
              <a:rPr lang="en-GB" dirty="0"/>
              <a:t>no want shall turn me back;</a:t>
            </a:r>
          </a:p>
          <a:p>
            <a:r>
              <a:rPr lang="en-GB" dirty="0"/>
              <a:t>my Shepherd is beside me, </a:t>
            </a:r>
          </a:p>
          <a:p>
            <a:r>
              <a:rPr lang="en-GB" dirty="0"/>
              <a:t>and nothing can I lack:</a:t>
            </a:r>
          </a:p>
          <a:p>
            <a:r>
              <a:rPr lang="en-GB" dirty="0"/>
              <a:t>his wisdom ever </a:t>
            </a:r>
            <a:r>
              <a:rPr lang="en-GB" dirty="0" err="1"/>
              <a:t>waketh</a:t>
            </a:r>
            <a:r>
              <a:rPr lang="en-GB" dirty="0"/>
              <a:t>, his sight is never dim,</a:t>
            </a:r>
          </a:p>
          <a:p>
            <a:r>
              <a:rPr lang="en-GB" dirty="0"/>
              <a:t>he knows the way he taketh, and I will walk with him.</a:t>
            </a:r>
          </a:p>
          <a:p>
            <a:endParaRPr lang="en-GB" dirty="0"/>
          </a:p>
          <a:p>
            <a:r>
              <a:rPr lang="en-GB" baseline="30000" dirty="0"/>
              <a:t>3</a:t>
            </a:r>
            <a:r>
              <a:rPr lang="en-GB" dirty="0"/>
              <a:t> Green pastures are before me,</a:t>
            </a:r>
          </a:p>
          <a:p>
            <a:r>
              <a:rPr lang="en-GB" dirty="0"/>
              <a:t>which yet I have not seen;</a:t>
            </a:r>
          </a:p>
          <a:p>
            <a:r>
              <a:rPr lang="en-GB" dirty="0"/>
              <a:t>bright skies will soon be o'er me,</a:t>
            </a:r>
          </a:p>
          <a:p>
            <a:r>
              <a:rPr lang="en-GB" dirty="0"/>
              <a:t>where darkest clouds have been;</a:t>
            </a:r>
          </a:p>
          <a:p>
            <a:r>
              <a:rPr lang="en-GB" dirty="0"/>
              <a:t>my hope I cannot measure, my path to life is free;</a:t>
            </a:r>
          </a:p>
          <a:p>
            <a:r>
              <a:rPr lang="en-GB" dirty="0"/>
              <a:t>my Saviour has my treasure, and he will walk with me.</a:t>
            </a:r>
          </a:p>
        </p:txBody>
      </p:sp>
    </p:spTree>
    <p:extLst>
      <p:ext uri="{BB962C8B-B14F-4D97-AF65-F5344CB8AC3E}">
        <p14:creationId xmlns:p14="http://schemas.microsoft.com/office/powerpoint/2010/main" val="1112115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EA31-FC82-C3ED-BE0D-365DC3582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E00211-7E88-FD09-A999-C979E2FE03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481661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702991" cy="5500254"/>
          </a:xfrm>
        </p:spPr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Eternal Ruler of the ceaseless round</a:t>
            </a:r>
          </a:p>
          <a:p>
            <a:r>
              <a:rPr lang="en-GB" sz="4000" dirty="0"/>
              <a:t>of circling planets singing on their way;</a:t>
            </a:r>
          </a:p>
          <a:p>
            <a:r>
              <a:rPr lang="en-GB" sz="4000" dirty="0"/>
              <a:t>guide of the nations from the night profound</a:t>
            </a:r>
          </a:p>
          <a:p>
            <a:r>
              <a:rPr lang="en-GB" sz="4000" dirty="0"/>
              <a:t>into the glory of the perfect day;</a:t>
            </a:r>
          </a:p>
          <a:p>
            <a:r>
              <a:rPr lang="en-GB" sz="4000" dirty="0"/>
              <a:t>rule in our hearts, that we may ever be</a:t>
            </a:r>
          </a:p>
          <a:p>
            <a:r>
              <a:rPr lang="en-GB" sz="4000" dirty="0"/>
              <a:t>guided and strengthened and upheld by thee.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623 Eternal ruler of the ceaseless round </a:t>
            </a:r>
          </a:p>
        </p:txBody>
      </p:sp>
    </p:spTree>
    <p:extLst>
      <p:ext uri="{BB962C8B-B14F-4D97-AF65-F5344CB8AC3E}">
        <p14:creationId xmlns:p14="http://schemas.microsoft.com/office/powerpoint/2010/main" val="3898405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13552" cy="6431857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We are of thee, the children of thy love,</a:t>
            </a:r>
          </a:p>
          <a:p>
            <a:r>
              <a:rPr lang="en-GB" sz="4000" dirty="0"/>
              <a:t>the brothers of thy well-</a:t>
            </a:r>
            <a:r>
              <a:rPr lang="en-GB" sz="4000" dirty="0" err="1"/>
              <a:t>belovèd</a:t>
            </a:r>
            <a:r>
              <a:rPr lang="en-GB" sz="4000" dirty="0"/>
              <a:t> Son;</a:t>
            </a:r>
          </a:p>
          <a:p>
            <a:r>
              <a:rPr lang="en-GB" sz="4000" dirty="0"/>
              <a:t>descend, O Holy Spirit, like a dove,</a:t>
            </a:r>
          </a:p>
          <a:p>
            <a:r>
              <a:rPr lang="en-GB" sz="4000" dirty="0"/>
              <a:t>into our hearts, that we may be as one:</a:t>
            </a:r>
          </a:p>
          <a:p>
            <a:r>
              <a:rPr lang="en-GB" sz="4000" dirty="0"/>
              <a:t>as one with thee, to whom we ever tend;</a:t>
            </a:r>
          </a:p>
          <a:p>
            <a:r>
              <a:rPr lang="en-GB" sz="4000" dirty="0"/>
              <a:t>as one with him, our Brother and our Friend.</a:t>
            </a:r>
          </a:p>
        </p:txBody>
      </p:sp>
    </p:spTree>
    <p:extLst>
      <p:ext uri="{BB962C8B-B14F-4D97-AF65-F5344CB8AC3E}">
        <p14:creationId xmlns:p14="http://schemas.microsoft.com/office/powerpoint/2010/main" val="4079000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5E760-8ADD-505D-9229-CBCDFAC57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FF016-0DD0-2790-BFA9-D7121A77B6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13552" cy="6431857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We would be one in hatred of all wrong,</a:t>
            </a:r>
          </a:p>
          <a:p>
            <a:r>
              <a:rPr lang="en-GB" sz="4000" dirty="0"/>
              <a:t>one in our love of all things sweet and fair,</a:t>
            </a:r>
          </a:p>
          <a:p>
            <a:r>
              <a:rPr lang="en-GB" sz="4000" dirty="0"/>
              <a:t>one with the joy that </a:t>
            </a:r>
            <a:r>
              <a:rPr lang="en-GB" sz="4000" dirty="0" err="1"/>
              <a:t>breaketh</a:t>
            </a:r>
            <a:r>
              <a:rPr lang="en-GB" sz="4000" dirty="0"/>
              <a:t> into song,</a:t>
            </a:r>
          </a:p>
          <a:p>
            <a:r>
              <a:rPr lang="en-GB" sz="4000" dirty="0"/>
              <a:t>one with the grief that trembles into prayer,</a:t>
            </a:r>
          </a:p>
          <a:p>
            <a:r>
              <a:rPr lang="en-GB" sz="4000" dirty="0"/>
              <a:t>one in the power that makes thy children free</a:t>
            </a:r>
          </a:p>
          <a:p>
            <a:r>
              <a:rPr lang="en-GB" sz="4000" dirty="0"/>
              <a:t>to follow truth, and thus to follow thee.</a:t>
            </a:r>
          </a:p>
        </p:txBody>
      </p:sp>
    </p:spTree>
    <p:extLst>
      <p:ext uri="{BB962C8B-B14F-4D97-AF65-F5344CB8AC3E}">
        <p14:creationId xmlns:p14="http://schemas.microsoft.com/office/powerpoint/2010/main" val="4258581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2AB69-2B99-8950-B1EC-F9C6A90B8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9D0863-DE66-5C51-3BF3-B14CAC5FA9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13552" cy="6431857"/>
          </a:xfrm>
        </p:spPr>
        <p:txBody>
          <a:bodyPr/>
          <a:lstStyle/>
          <a:p>
            <a:r>
              <a:rPr lang="en-GB" sz="4000" baseline="30000" dirty="0"/>
              <a:t>4</a:t>
            </a:r>
            <a:r>
              <a:rPr lang="en-GB" sz="4000" dirty="0"/>
              <a:t> O  clothe us with thy heavenly armour, Lord,</a:t>
            </a:r>
          </a:p>
          <a:p>
            <a:r>
              <a:rPr lang="en-GB" sz="4000" dirty="0"/>
              <a:t>thy trusty shield, thy sword of love divine;</a:t>
            </a:r>
          </a:p>
          <a:p>
            <a:r>
              <a:rPr lang="en-GB" sz="4000" dirty="0"/>
              <a:t>our inspiration be thy constant word;</a:t>
            </a:r>
          </a:p>
          <a:p>
            <a:r>
              <a:rPr lang="en-GB" sz="4000" dirty="0"/>
              <a:t>we ask no victories that are not thine:</a:t>
            </a:r>
          </a:p>
          <a:p>
            <a:r>
              <a:rPr lang="en-GB" sz="4000" dirty="0"/>
              <a:t>give or withhold, let pain or pleasure be;</a:t>
            </a:r>
          </a:p>
          <a:p>
            <a:r>
              <a:rPr lang="en-GB" sz="4000" dirty="0"/>
              <a:t>enough to know that we are serving thee.</a:t>
            </a:r>
          </a:p>
        </p:txBody>
      </p:sp>
    </p:spTree>
    <p:extLst>
      <p:ext uri="{BB962C8B-B14F-4D97-AF65-F5344CB8AC3E}">
        <p14:creationId xmlns:p14="http://schemas.microsoft.com/office/powerpoint/2010/main" val="2657790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1425-CDE6-95BD-528E-27C02F400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F91538-3CAF-BB77-F5D4-5354CD48CA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Thanksgiving and Intercession</a:t>
            </a:r>
          </a:p>
          <a:p>
            <a:r>
              <a:rPr lang="en-GB" dirty="0"/>
              <a:t>Blessing the Offering </a:t>
            </a:r>
          </a:p>
          <a:p>
            <a:r>
              <a:rPr lang="en-GB" dirty="0"/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379022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Let all the world in every comer sing</a:t>
            </a:r>
          </a:p>
          <a:p>
            <a:r>
              <a:rPr lang="en-GB" sz="3600" dirty="0"/>
              <a:t>'My God and King!'</a:t>
            </a:r>
          </a:p>
          <a:p>
            <a:r>
              <a:rPr lang="en-GB" sz="3600" dirty="0"/>
              <a:t>The heavens are not too high,</a:t>
            </a:r>
          </a:p>
          <a:p>
            <a:r>
              <a:rPr lang="en-GB" sz="3600" dirty="0"/>
              <a:t>his praise may thither fly :</a:t>
            </a:r>
          </a:p>
          <a:p>
            <a:r>
              <a:rPr lang="en-GB" sz="3600" dirty="0"/>
              <a:t>the earth is not too low,</a:t>
            </a:r>
          </a:p>
          <a:p>
            <a:r>
              <a:rPr lang="en-GB" sz="3600" dirty="0"/>
              <a:t>his praises there may grow.</a:t>
            </a:r>
          </a:p>
          <a:p>
            <a:r>
              <a:rPr lang="en-GB" sz="3600" dirty="0"/>
              <a:t>Let all the world in every comer sing</a:t>
            </a:r>
          </a:p>
          <a:p>
            <a:r>
              <a:rPr lang="en-GB" sz="3600" dirty="0"/>
              <a:t>'My God and King!'</a:t>
            </a:r>
          </a:p>
          <a:p>
            <a:endParaRPr lang="en-GB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114 Let all the world in every corner sing</a:t>
            </a:r>
          </a:p>
        </p:txBody>
      </p:sp>
    </p:spTree>
    <p:extLst>
      <p:ext uri="{BB962C8B-B14F-4D97-AF65-F5344CB8AC3E}">
        <p14:creationId xmlns:p14="http://schemas.microsoft.com/office/powerpoint/2010/main" val="1860641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13552" cy="6431857"/>
          </a:xfrm>
        </p:spPr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Let all the world in every comer sing</a:t>
            </a:r>
          </a:p>
          <a:p>
            <a:r>
              <a:rPr lang="en-GB" sz="3600" dirty="0"/>
              <a:t>'My God and King!'</a:t>
            </a:r>
          </a:p>
          <a:p>
            <a:r>
              <a:rPr lang="en-GB" sz="3600" dirty="0"/>
              <a:t>The Church with psalms must shout,</a:t>
            </a:r>
          </a:p>
          <a:p>
            <a:r>
              <a:rPr lang="en-GB" sz="3600" dirty="0"/>
              <a:t>no door can keep them out:</a:t>
            </a:r>
          </a:p>
          <a:p>
            <a:r>
              <a:rPr lang="en-GB" sz="3600" dirty="0"/>
              <a:t>but, above all, the heart</a:t>
            </a:r>
          </a:p>
          <a:p>
            <a:r>
              <a:rPr lang="en-GB" sz="3600" dirty="0"/>
              <a:t>must bear the longest part.</a:t>
            </a:r>
          </a:p>
          <a:p>
            <a:r>
              <a:rPr lang="en-GB" sz="3600" dirty="0"/>
              <a:t>Let all the world in every comer sing</a:t>
            </a:r>
          </a:p>
          <a:p>
            <a:r>
              <a:rPr lang="en-GB" sz="3600" dirty="0"/>
              <a:t>'My God and King!’</a:t>
            </a:r>
          </a:p>
        </p:txBody>
      </p:sp>
    </p:spTree>
    <p:extLst>
      <p:ext uri="{BB962C8B-B14F-4D97-AF65-F5344CB8AC3E}">
        <p14:creationId xmlns:p14="http://schemas.microsoft.com/office/powerpoint/2010/main" val="790784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1340</Words>
  <Application>Microsoft Office PowerPoint</Application>
  <PresentationFormat>Widescreen</PresentationFormat>
  <Paragraphs>149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171</cp:revision>
  <dcterms:created xsi:type="dcterms:W3CDTF">2020-12-22T16:57:36Z</dcterms:created>
  <dcterms:modified xsi:type="dcterms:W3CDTF">2026-05-27T21:22:49Z</dcterms:modified>
</cp:coreProperties>
</file>