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552" r:id="rId2"/>
    <p:sldId id="913" r:id="rId3"/>
    <p:sldId id="928" r:id="rId4"/>
    <p:sldId id="929" r:id="rId5"/>
    <p:sldId id="930" r:id="rId6"/>
    <p:sldId id="915" r:id="rId7"/>
    <p:sldId id="954" r:id="rId8"/>
    <p:sldId id="942" r:id="rId9"/>
    <p:sldId id="943" r:id="rId10"/>
    <p:sldId id="944" r:id="rId11"/>
    <p:sldId id="955" r:id="rId12"/>
    <p:sldId id="956" r:id="rId13"/>
    <p:sldId id="957" r:id="rId14"/>
    <p:sldId id="958" r:id="rId15"/>
    <p:sldId id="959" r:id="rId16"/>
    <p:sldId id="945" r:id="rId17"/>
    <p:sldId id="960" r:id="rId18"/>
    <p:sldId id="961" r:id="rId19"/>
    <p:sldId id="962" r:id="rId20"/>
    <p:sldId id="963" r:id="rId21"/>
    <p:sldId id="964" r:id="rId22"/>
    <p:sldId id="965" r:id="rId23"/>
    <p:sldId id="996" r:id="rId24"/>
    <p:sldId id="997" r:id="rId25"/>
    <p:sldId id="925" r:id="rId26"/>
    <p:sldId id="89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72" y="46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04/06/2026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79007" y="158874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 June 2026 </a:t>
            </a: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Andrew Glennie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353928" y="158874"/>
            <a:ext cx="5861133" cy="65402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worship.</a:t>
            </a:r>
          </a:p>
          <a:p>
            <a:pPr>
              <a:spcAft>
                <a:spcPts val="600"/>
              </a:spcAft>
            </a:pPr>
            <a:r>
              <a:rPr lang="en-GB" dirty="0"/>
              <a:t>Hymn  116  Praise the Lord, ye heavens adore him  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600"/>
              </a:spcAft>
            </a:pPr>
            <a:r>
              <a:rPr lang="en-GB" dirty="0"/>
              <a:t>Hymn  200 The Kingdom of God</a:t>
            </a:r>
          </a:p>
          <a:p>
            <a:pPr>
              <a:spcAft>
                <a:spcPts val="600"/>
              </a:spcAft>
            </a:pPr>
            <a:r>
              <a:rPr lang="en-GB" dirty="0"/>
              <a:t>Reading:  Hosea Ch 5 v 15 – Ch 6 v 6  </a:t>
            </a:r>
          </a:p>
          <a:p>
            <a:pPr>
              <a:spcAft>
                <a:spcPts val="600"/>
              </a:spcAft>
            </a:pPr>
            <a:r>
              <a:rPr lang="en-GB" dirty="0"/>
              <a:t>Hymn  691  (Psalm 46)       </a:t>
            </a:r>
          </a:p>
          <a:p>
            <a:pPr>
              <a:spcAft>
                <a:spcPts val="600"/>
              </a:spcAft>
            </a:pPr>
            <a:r>
              <a:rPr lang="en-GB" dirty="0"/>
              <a:t>Reading:  Matthew Ch 9 v 9-13 and 18-26                     </a:t>
            </a:r>
          </a:p>
          <a:p>
            <a:pPr>
              <a:spcAft>
                <a:spcPts val="600"/>
              </a:spcAft>
            </a:pPr>
            <a:r>
              <a:rPr lang="en-GB" dirty="0"/>
              <a:t>Anthem</a:t>
            </a:r>
          </a:p>
          <a:p>
            <a:pPr>
              <a:spcAft>
                <a:spcPts val="600"/>
              </a:spcAft>
            </a:pPr>
            <a:r>
              <a:rPr lang="en-GB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dirty="0"/>
              <a:t>Hymn  335  Heal us, Immanuel! Hear our prayer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intercession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of the offerings</a:t>
            </a:r>
          </a:p>
          <a:p>
            <a:pPr>
              <a:spcAft>
                <a:spcPts val="600"/>
              </a:spcAft>
            </a:pPr>
            <a:r>
              <a:rPr lang="en-GB" dirty="0"/>
              <a:t>The Lord’s Prayer</a:t>
            </a:r>
          </a:p>
          <a:p>
            <a:pPr>
              <a:spcAft>
                <a:spcPts val="600"/>
              </a:spcAft>
            </a:pPr>
            <a:r>
              <a:rPr lang="en-GB" dirty="0"/>
              <a:t>Hymn  72  Now thank we all our God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Praise the Lord! ye heavens adore him;</a:t>
            </a:r>
          </a:p>
          <a:p>
            <a:r>
              <a:rPr lang="en-GB" dirty="0"/>
              <a:t>Praise him angels, in the height; </a:t>
            </a:r>
          </a:p>
          <a:p>
            <a:r>
              <a:rPr lang="en-GB" dirty="0"/>
              <a:t>Sun and moon, rejoice before him; </a:t>
            </a:r>
          </a:p>
          <a:p>
            <a:r>
              <a:rPr lang="en-GB" dirty="0"/>
              <a:t>Praise him, all ye stars of light. </a:t>
            </a:r>
          </a:p>
          <a:p>
            <a:r>
              <a:rPr lang="en-GB" dirty="0"/>
              <a:t> </a:t>
            </a:r>
          </a:p>
          <a:p>
            <a:r>
              <a:rPr lang="en-GB" baseline="30000" dirty="0"/>
              <a:t>2</a:t>
            </a:r>
            <a:r>
              <a:rPr lang="en-GB" dirty="0"/>
              <a:t> Praise the Lord! for he hath spoken; </a:t>
            </a:r>
          </a:p>
          <a:p>
            <a:r>
              <a:rPr lang="en-GB" dirty="0"/>
              <a:t>Worlds his mighty voice obeyed; </a:t>
            </a:r>
          </a:p>
          <a:p>
            <a:r>
              <a:rPr lang="en-GB" dirty="0"/>
              <a:t>Laws which never shall be broken </a:t>
            </a:r>
          </a:p>
          <a:p>
            <a:r>
              <a:rPr lang="en-GB" dirty="0"/>
              <a:t>For their guidance he has made.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116 Praise the Lord, ye heavens adore him</a:t>
            </a:r>
          </a:p>
        </p:txBody>
      </p:sp>
    </p:spTree>
    <p:extLst>
      <p:ext uri="{BB962C8B-B14F-4D97-AF65-F5344CB8AC3E}">
        <p14:creationId xmlns:p14="http://schemas.microsoft.com/office/powerpoint/2010/main" val="2842898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Praise the Lord! for he is glorious; </a:t>
            </a:r>
          </a:p>
          <a:p>
            <a:r>
              <a:rPr lang="en-GB" dirty="0"/>
              <a:t>Never shall his promise fail; </a:t>
            </a:r>
          </a:p>
          <a:p>
            <a:r>
              <a:rPr lang="en-GB" dirty="0"/>
              <a:t>God has made his saints victorious; </a:t>
            </a:r>
          </a:p>
          <a:p>
            <a:r>
              <a:rPr lang="en-GB" dirty="0"/>
              <a:t>Sin and death shall not prevail. 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Praise the God of our salvation! </a:t>
            </a:r>
          </a:p>
          <a:p>
            <a:r>
              <a:rPr lang="en-GB" dirty="0"/>
              <a:t>Hosts on high his power proclaim; </a:t>
            </a:r>
          </a:p>
          <a:p>
            <a:r>
              <a:rPr lang="en-GB" dirty="0"/>
              <a:t>Heaven, and earth, and all creation, </a:t>
            </a:r>
          </a:p>
          <a:p>
            <a:r>
              <a:rPr lang="en-GB" dirty="0"/>
              <a:t>Laud and magnify his name.</a:t>
            </a:r>
          </a:p>
        </p:txBody>
      </p:sp>
    </p:spTree>
    <p:extLst>
      <p:ext uri="{BB962C8B-B14F-4D97-AF65-F5344CB8AC3E}">
        <p14:creationId xmlns:p14="http://schemas.microsoft.com/office/powerpoint/2010/main" val="3653146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C1C7F-EDAC-CB03-E7B9-E734BBCCD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F66279-2A58-307B-B925-0D98C7423E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and confession</a:t>
            </a:r>
          </a:p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72677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The kingdom of God is justice and joy;</a:t>
            </a:r>
          </a:p>
          <a:p>
            <a:r>
              <a:rPr lang="en-GB" dirty="0"/>
              <a:t>For Jesus restores what sin would destroy.</a:t>
            </a:r>
          </a:p>
          <a:p>
            <a:r>
              <a:rPr lang="en-GB" dirty="0"/>
              <a:t>God’s power and glory in Jesus we know;</a:t>
            </a:r>
          </a:p>
          <a:p>
            <a:r>
              <a:rPr lang="en-GB" dirty="0"/>
              <a:t>And here and </a:t>
            </a:r>
            <a:r>
              <a:rPr lang="en-GB" dirty="0" err="1"/>
              <a:t>hearafter</a:t>
            </a:r>
            <a:r>
              <a:rPr lang="en-GB" dirty="0"/>
              <a:t> the kingdom shall grow.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The kingdom of God is mercy and grace;</a:t>
            </a:r>
          </a:p>
          <a:p>
            <a:r>
              <a:rPr lang="en-GB" dirty="0"/>
              <a:t>The captives are freed, the sinners find place,</a:t>
            </a:r>
          </a:p>
          <a:p>
            <a:r>
              <a:rPr lang="en-GB" dirty="0"/>
              <a:t>The outcast are welcomed God’s banquet to share;</a:t>
            </a:r>
          </a:p>
          <a:p>
            <a:r>
              <a:rPr lang="en-GB" dirty="0"/>
              <a:t>And hope is awakened in place of </a:t>
            </a:r>
            <a:r>
              <a:rPr lang="en-GB"/>
              <a:t>despair.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Hymn 200 / 638 </a:t>
            </a:r>
            <a:r>
              <a:rPr lang="en-GB" dirty="0"/>
              <a:t>Thy Kingdom come, O God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999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351326" cy="6622472"/>
          </a:xfrm>
        </p:spPr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The kingdom of God is challenge and choice:</a:t>
            </a:r>
          </a:p>
          <a:p>
            <a:r>
              <a:rPr lang="en-GB" dirty="0"/>
              <a:t>Believe the good news, repent and rejoice!</a:t>
            </a:r>
          </a:p>
          <a:p>
            <a:r>
              <a:rPr lang="en-GB" dirty="0"/>
              <a:t>God’s love for us sinners brought Christ to his cross:</a:t>
            </a:r>
          </a:p>
          <a:p>
            <a:r>
              <a:rPr lang="en-GB" dirty="0"/>
              <a:t>Our crisis of judgement for gain or for loss.	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God’s kingdom is come, the gift and the goal;</a:t>
            </a:r>
          </a:p>
          <a:p>
            <a:r>
              <a:rPr lang="en-GB" dirty="0"/>
              <a:t>In Jesus begun, in heaven made whole.</a:t>
            </a:r>
          </a:p>
          <a:p>
            <a:r>
              <a:rPr lang="en-GB" dirty="0"/>
              <a:t>The heirs of the kingdom shall answer his call;</a:t>
            </a:r>
          </a:p>
          <a:p>
            <a:r>
              <a:rPr lang="en-GB" dirty="0"/>
              <a:t>And all things cry “Glory” to God all in all.</a:t>
            </a:r>
          </a:p>
        </p:txBody>
      </p:sp>
    </p:spTree>
    <p:extLst>
      <p:ext uri="{BB962C8B-B14F-4D97-AF65-F5344CB8AC3E}">
        <p14:creationId xmlns:p14="http://schemas.microsoft.com/office/powerpoint/2010/main" val="4538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/>
          <a:lstStyle/>
          <a:p>
            <a:r>
              <a:rPr lang="en-GB" sz="3600" baseline="30000" dirty="0"/>
              <a:t>5:15</a:t>
            </a:r>
            <a:r>
              <a:rPr lang="en-GB" sz="3600" dirty="0"/>
              <a:t> I will return again to my place</a:t>
            </a:r>
          </a:p>
          <a:p>
            <a:r>
              <a:rPr lang="en-GB" sz="3600" dirty="0"/>
              <a:t>    until they acknowledge their guilt and seek my face.</a:t>
            </a:r>
          </a:p>
          <a:p>
            <a:r>
              <a:rPr lang="en-GB" sz="3600" dirty="0"/>
              <a:t>    In their distress they will beg my favour:</a:t>
            </a:r>
          </a:p>
          <a:p>
            <a:endParaRPr lang="en-GB" sz="3600" dirty="0"/>
          </a:p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A Call to Repentance</a:t>
            </a:r>
          </a:p>
          <a:p>
            <a:r>
              <a:rPr lang="en-GB" sz="3600" baseline="30000" dirty="0"/>
              <a:t>6:1</a:t>
            </a:r>
            <a:r>
              <a:rPr lang="en-GB" sz="3600" dirty="0"/>
              <a:t> ‘Come, let us return to the Lord;</a:t>
            </a:r>
          </a:p>
          <a:p>
            <a:r>
              <a:rPr lang="en-GB" sz="3600" dirty="0"/>
              <a:t>    for it is he who has torn, and he will heal us;</a:t>
            </a:r>
          </a:p>
          <a:p>
            <a:r>
              <a:rPr lang="en-GB" sz="3600" dirty="0"/>
              <a:t>    he has struck down, and he will bind us up.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/>
          <a:p>
            <a:r>
              <a:rPr lang="en-GB" dirty="0"/>
              <a:t>Hosea 5:15 – 6:6</a:t>
            </a:r>
          </a:p>
        </p:txBody>
      </p:sp>
    </p:spTree>
    <p:extLst>
      <p:ext uri="{BB962C8B-B14F-4D97-AF65-F5344CB8AC3E}">
        <p14:creationId xmlns:p14="http://schemas.microsoft.com/office/powerpoint/2010/main" val="1048310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A44A8B-3A97-AA5A-B33F-420911551B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After two days he will revive us;</a:t>
            </a:r>
          </a:p>
          <a:p>
            <a:r>
              <a:rPr lang="en-GB" sz="3600" dirty="0"/>
              <a:t>    on the third day he will raise us up,</a:t>
            </a:r>
          </a:p>
          <a:p>
            <a:r>
              <a:rPr lang="en-GB" sz="3600" dirty="0"/>
              <a:t>    that we may live before him.</a:t>
            </a:r>
          </a:p>
          <a:p>
            <a:r>
              <a:rPr lang="en-GB" sz="3600" baseline="30000" dirty="0"/>
              <a:t>3</a:t>
            </a:r>
            <a:r>
              <a:rPr lang="en-GB" sz="3600" dirty="0"/>
              <a:t> Let us know, let us press on to know the Lord;</a:t>
            </a:r>
          </a:p>
          <a:p>
            <a:r>
              <a:rPr lang="en-GB" sz="3600" dirty="0"/>
              <a:t>    his appearing is as sure as the dawn;</a:t>
            </a:r>
          </a:p>
          <a:p>
            <a:r>
              <a:rPr lang="en-GB" sz="3600" dirty="0"/>
              <a:t>he will come to us like the showers,</a:t>
            </a:r>
          </a:p>
          <a:p>
            <a:r>
              <a:rPr lang="en-GB" sz="3600" dirty="0"/>
              <a:t>    like the spring rains that water the earth.’</a:t>
            </a:r>
          </a:p>
        </p:txBody>
      </p:sp>
    </p:spTree>
    <p:extLst>
      <p:ext uri="{BB962C8B-B14F-4D97-AF65-F5344CB8AC3E}">
        <p14:creationId xmlns:p14="http://schemas.microsoft.com/office/powerpoint/2010/main" val="2883803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ED5B-AC7E-58D3-0162-66FB4AA04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BEBBA1-DF72-10D1-4285-E24666266D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706490" cy="6431857"/>
          </a:xfrm>
        </p:spPr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Impenitence of Israel and Judah</a:t>
            </a:r>
          </a:p>
          <a:p>
            <a:endParaRPr lang="en-GB" sz="28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3600" baseline="30000" dirty="0"/>
              <a:t>4</a:t>
            </a:r>
            <a:r>
              <a:rPr lang="en-GB" sz="3600" dirty="0"/>
              <a:t> What shall I do with you, O Ephraim?</a:t>
            </a:r>
          </a:p>
          <a:p>
            <a:r>
              <a:rPr lang="en-GB" sz="3600" dirty="0"/>
              <a:t>    What shall I do with you, O Judah?</a:t>
            </a:r>
          </a:p>
          <a:p>
            <a:r>
              <a:rPr lang="en-GB" sz="3600" dirty="0"/>
              <a:t>Your love is like a morning cloud,</a:t>
            </a:r>
          </a:p>
          <a:p>
            <a:r>
              <a:rPr lang="en-GB" sz="3600" dirty="0"/>
              <a:t>    like the dew that goes away early.</a:t>
            </a:r>
          </a:p>
          <a:p>
            <a:r>
              <a:rPr lang="en-GB" sz="3600" baseline="30000" dirty="0"/>
              <a:t>5</a:t>
            </a:r>
            <a:r>
              <a:rPr lang="en-GB" sz="3600" dirty="0"/>
              <a:t> Therefore I have hewn them by the prophets,</a:t>
            </a:r>
          </a:p>
          <a:p>
            <a:r>
              <a:rPr lang="en-GB" sz="3600" dirty="0"/>
              <a:t>    I have killed them by the words of my mouth,</a:t>
            </a:r>
          </a:p>
          <a:p>
            <a:r>
              <a:rPr lang="en-GB" sz="3600" dirty="0"/>
              <a:t>    and my judgement goes forth as the light.</a:t>
            </a:r>
          </a:p>
          <a:p>
            <a:r>
              <a:rPr lang="en-GB" sz="3600" baseline="30000" dirty="0"/>
              <a:t>6</a:t>
            </a:r>
            <a:r>
              <a:rPr lang="en-GB" sz="3600" dirty="0"/>
              <a:t> For I desire steadfast love and not sacrifice,</a:t>
            </a:r>
          </a:p>
          <a:p>
            <a:r>
              <a:rPr lang="en-GB" sz="3600" dirty="0"/>
              <a:t>    the knowledge of God rather than burnt-offerings.</a:t>
            </a:r>
          </a:p>
        </p:txBody>
      </p:sp>
    </p:spTree>
    <p:extLst>
      <p:ext uri="{BB962C8B-B14F-4D97-AF65-F5344CB8AC3E}">
        <p14:creationId xmlns:p14="http://schemas.microsoft.com/office/powerpoint/2010/main" val="3572537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God is our refuge and our strength,</a:t>
            </a:r>
          </a:p>
          <a:p>
            <a:r>
              <a:rPr lang="en-GB" dirty="0"/>
              <a:t>in straits a present aid;</a:t>
            </a:r>
          </a:p>
          <a:p>
            <a:r>
              <a:rPr lang="en-GB" dirty="0"/>
              <a:t>therefore, although the earth remove,</a:t>
            </a:r>
          </a:p>
          <a:p>
            <a:r>
              <a:rPr lang="en-GB" dirty="0"/>
              <a:t>we will not be afraid: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Though hills amidst the seas be cast;</a:t>
            </a:r>
          </a:p>
          <a:p>
            <a:r>
              <a:rPr lang="en-GB" dirty="0"/>
              <a:t>though waters roaring make,</a:t>
            </a:r>
          </a:p>
          <a:p>
            <a:r>
              <a:rPr lang="en-GB" dirty="0"/>
              <a:t>and troubled be; yea, though the hills</a:t>
            </a:r>
          </a:p>
          <a:p>
            <a:r>
              <a:rPr lang="en-GB" dirty="0"/>
              <a:t>by swelling seas do shake.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691 God is our refuge and our strength</a:t>
            </a:r>
          </a:p>
        </p:txBody>
      </p:sp>
    </p:spTree>
    <p:extLst>
      <p:ext uri="{BB962C8B-B14F-4D97-AF65-F5344CB8AC3E}">
        <p14:creationId xmlns:p14="http://schemas.microsoft.com/office/powerpoint/2010/main" val="3969242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A river is, whose streams make glad</a:t>
            </a:r>
          </a:p>
          <a:p>
            <a:r>
              <a:rPr lang="en-GB" dirty="0"/>
              <a:t>the city of our God;</a:t>
            </a:r>
          </a:p>
          <a:p>
            <a:r>
              <a:rPr lang="en-GB" dirty="0"/>
              <a:t>the holy place, wherein the Lord</a:t>
            </a:r>
          </a:p>
          <a:p>
            <a:r>
              <a:rPr lang="en-GB" dirty="0"/>
              <a:t>most high hath his abode.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God in the midst of her doth dwell;</a:t>
            </a:r>
          </a:p>
          <a:p>
            <a:r>
              <a:rPr lang="en-GB" dirty="0"/>
              <a:t>nothing shall her remove:</a:t>
            </a:r>
          </a:p>
          <a:p>
            <a:r>
              <a:rPr lang="en-GB" dirty="0"/>
              <a:t>The Lord to her an helper will,</a:t>
            </a:r>
          </a:p>
          <a:p>
            <a:r>
              <a:rPr lang="en-GB" dirty="0"/>
              <a:t>and that right early, prove.</a:t>
            </a:r>
          </a:p>
        </p:txBody>
      </p:sp>
    </p:spTree>
    <p:extLst>
      <p:ext uri="{BB962C8B-B14F-4D97-AF65-F5344CB8AC3E}">
        <p14:creationId xmlns:p14="http://schemas.microsoft.com/office/powerpoint/2010/main" val="3527267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/>
          <a:lstStyle/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The Calling of Matthew</a:t>
            </a:r>
          </a:p>
          <a:p>
            <a:endParaRPr lang="en-GB" sz="3600" dirty="0"/>
          </a:p>
          <a:p>
            <a:r>
              <a:rPr lang="en-GB" sz="3600" baseline="30000" dirty="0"/>
              <a:t>9</a:t>
            </a:r>
            <a:r>
              <a:rPr lang="en-GB" sz="3600" dirty="0"/>
              <a:t> As Jesus was walking along, he saw a man called Matthew sitting at the tax booth; and he said to him, ‘Follow me.’ And he got up and followed him. </a:t>
            </a:r>
            <a:r>
              <a:rPr lang="en-GB" sz="3600" baseline="30000" dirty="0"/>
              <a:t>10</a:t>
            </a:r>
            <a:r>
              <a:rPr lang="en-GB" sz="3600" dirty="0"/>
              <a:t> And as he sat at dinner in the house, many tax-collectors and sinners came and were sitting with him and his disciples. </a:t>
            </a:r>
            <a:r>
              <a:rPr lang="en-GB" sz="3600" baseline="30000" dirty="0"/>
              <a:t>11</a:t>
            </a:r>
            <a:r>
              <a:rPr lang="en-GB" sz="3600" dirty="0"/>
              <a:t> When the Pharisees saw this, they said to his disciples, ‘Why does your teacher eat with tax-collectors and sinners?’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/>
          <a:p>
            <a:r>
              <a:rPr lang="en-GB" dirty="0"/>
              <a:t>Matthew 9:9-13 and 18-26</a:t>
            </a:r>
          </a:p>
        </p:txBody>
      </p:sp>
    </p:spTree>
    <p:extLst>
      <p:ext uri="{BB962C8B-B14F-4D97-AF65-F5344CB8AC3E}">
        <p14:creationId xmlns:p14="http://schemas.microsoft.com/office/powerpoint/2010/main" val="1398698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A44A8B-3A97-AA5A-B33F-420911551B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12</a:t>
            </a:r>
            <a:r>
              <a:rPr lang="en-GB" sz="3600" dirty="0"/>
              <a:t> But when he heard this, he said, ‘Those who are well have no need of a physician, but those who are sick. </a:t>
            </a:r>
            <a:r>
              <a:rPr lang="en-GB" sz="3600" baseline="30000" dirty="0"/>
              <a:t>13</a:t>
            </a:r>
            <a:r>
              <a:rPr lang="en-GB" sz="3600" dirty="0"/>
              <a:t> Go and learn what this means, “I desire mercy, not sacrifice.” For I have come to call not the righteous but sinners.’</a:t>
            </a:r>
          </a:p>
          <a:p>
            <a:endParaRPr lang="en-GB" sz="3600" dirty="0"/>
          </a:p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A Girl Restored to Life and a Woman Healed</a:t>
            </a:r>
          </a:p>
          <a:p>
            <a:endParaRPr lang="en-GB" sz="3600" dirty="0"/>
          </a:p>
          <a:p>
            <a:r>
              <a:rPr lang="en-GB" sz="3600" baseline="30000" dirty="0"/>
              <a:t>18</a:t>
            </a:r>
            <a:r>
              <a:rPr lang="en-GB" sz="3600" dirty="0"/>
              <a:t> While he was saying these things to them, suddenly a leader of the synagogue came in and knelt before him, saying, </a:t>
            </a:r>
          </a:p>
        </p:txBody>
      </p:sp>
    </p:spTree>
    <p:extLst>
      <p:ext uri="{BB962C8B-B14F-4D97-AF65-F5344CB8AC3E}">
        <p14:creationId xmlns:p14="http://schemas.microsoft.com/office/powerpoint/2010/main" val="2625767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ED5B-AC7E-58D3-0162-66FB4AA04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BEBBA1-DF72-10D1-4285-E24666266D4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dirty="0"/>
              <a:t>‘My daughter has just died; but come and lay your hand on her, and she will live.’ </a:t>
            </a:r>
            <a:r>
              <a:rPr lang="en-GB" sz="3600" baseline="30000" dirty="0"/>
              <a:t>19</a:t>
            </a:r>
            <a:r>
              <a:rPr lang="en-GB" sz="3600" dirty="0"/>
              <a:t> And Jesus got up and followed him, with his disciples. </a:t>
            </a:r>
            <a:r>
              <a:rPr lang="en-GB" sz="3600" baseline="30000" dirty="0"/>
              <a:t>20</a:t>
            </a:r>
            <a:r>
              <a:rPr lang="en-GB" sz="3600" dirty="0"/>
              <a:t> Then suddenly a woman who had been suffering from haemorrhages for twelve years came up behind him and touched the fringe of his cloak, </a:t>
            </a:r>
            <a:r>
              <a:rPr lang="en-GB" sz="3600" baseline="30000" dirty="0"/>
              <a:t>21</a:t>
            </a:r>
            <a:r>
              <a:rPr lang="en-GB" sz="3600" dirty="0"/>
              <a:t> for she said to herself, ‘If I only touch his cloak, I will be made well.’ </a:t>
            </a:r>
            <a:r>
              <a:rPr lang="en-GB" sz="3600" baseline="30000" dirty="0"/>
              <a:t>22</a:t>
            </a:r>
            <a:r>
              <a:rPr lang="en-GB" sz="3600" dirty="0"/>
              <a:t> Jesus turned, and seeing her he said, ‘Take heart, daughter; your faith has made you well.’ And instantly the woman was made well.</a:t>
            </a:r>
          </a:p>
        </p:txBody>
      </p:sp>
    </p:spTree>
    <p:extLst>
      <p:ext uri="{BB962C8B-B14F-4D97-AF65-F5344CB8AC3E}">
        <p14:creationId xmlns:p14="http://schemas.microsoft.com/office/powerpoint/2010/main" val="3124424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2E495-2AFD-D873-CA68-17208A03A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9DA7F-D625-69D6-7188-49CD49F18B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23</a:t>
            </a:r>
            <a:r>
              <a:rPr lang="en-GB" sz="3600" dirty="0"/>
              <a:t> When Jesus came to the leader’s house and saw the flute-players and the crowd making a commotion, </a:t>
            </a:r>
            <a:r>
              <a:rPr lang="en-GB" sz="3600" baseline="30000" dirty="0"/>
              <a:t>24</a:t>
            </a:r>
            <a:r>
              <a:rPr lang="en-GB" sz="3600" dirty="0"/>
              <a:t> he said, ‘Go away; for the girl is not dead but sleeping.’ And they laughed at him. </a:t>
            </a:r>
            <a:r>
              <a:rPr lang="en-GB" sz="3600" baseline="30000" dirty="0"/>
              <a:t>25</a:t>
            </a:r>
            <a:r>
              <a:rPr lang="en-GB" sz="3600" dirty="0"/>
              <a:t> But when the crowd had been put outside, he went in and took her by the hand, and the girl got up. </a:t>
            </a:r>
            <a:r>
              <a:rPr lang="en-GB" sz="3600" baseline="30000" dirty="0"/>
              <a:t>26</a:t>
            </a:r>
            <a:r>
              <a:rPr lang="en-GB" sz="3600" dirty="0"/>
              <a:t> And the report of this spread throughout that district.</a:t>
            </a:r>
          </a:p>
        </p:txBody>
      </p:sp>
    </p:spTree>
    <p:extLst>
      <p:ext uri="{BB962C8B-B14F-4D97-AF65-F5344CB8AC3E}">
        <p14:creationId xmlns:p14="http://schemas.microsoft.com/office/powerpoint/2010/main" val="64311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16143-6F03-3651-29F5-06DBB0056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4A4DC9-61A6-2877-5D51-9DDFC070C5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Anthem</a:t>
            </a:r>
          </a:p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4157745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Heal us, Immanuel! Hear our prayer</a:t>
            </a:r>
          </a:p>
          <a:p>
            <a:r>
              <a:rPr lang="en-GB" dirty="0"/>
              <a:t>we wait to feel thy touch;</a:t>
            </a:r>
          </a:p>
          <a:p>
            <a:r>
              <a:rPr lang="en-GB" dirty="0"/>
              <a:t>deep wound­ed souls to thee re­pair,</a:t>
            </a:r>
          </a:p>
          <a:p>
            <a:r>
              <a:rPr lang="en-GB" dirty="0"/>
              <a:t>and Sav­iour, we are such.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Our faith is fee­ble, we con­fess</a:t>
            </a:r>
          </a:p>
          <a:p>
            <a:r>
              <a:rPr lang="en-GB" dirty="0"/>
              <a:t>we faint­ly trust thy Word;</a:t>
            </a:r>
          </a:p>
          <a:p>
            <a:r>
              <a:rPr lang="en-GB" dirty="0"/>
              <a:t>but wilt thou pi­ty us the less?</a:t>
            </a:r>
          </a:p>
          <a:p>
            <a:r>
              <a:rPr lang="en-GB" dirty="0"/>
              <a:t>be that far from thee, Lord!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335 Heal us, Immanuel! Hear our prayer</a:t>
            </a:r>
          </a:p>
        </p:txBody>
      </p:sp>
    </p:spTree>
    <p:extLst>
      <p:ext uri="{BB962C8B-B14F-4D97-AF65-F5344CB8AC3E}">
        <p14:creationId xmlns:p14="http://schemas.microsoft.com/office/powerpoint/2010/main" val="409305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Remember him who once ap­plied</a:t>
            </a:r>
          </a:p>
          <a:p>
            <a:r>
              <a:rPr lang="en-GB" dirty="0"/>
              <a:t>with trem­bling for re­lief</a:t>
            </a:r>
          </a:p>
          <a:p>
            <a:r>
              <a:rPr lang="en-GB" dirty="0"/>
              <a:t>Lord, I be­lieve, with tears he cried;</a:t>
            </a:r>
          </a:p>
          <a:p>
            <a:r>
              <a:rPr lang="en-GB" dirty="0"/>
              <a:t>O help my un­be­lief!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She, too, who touched Thee in the press</a:t>
            </a:r>
          </a:p>
          <a:p>
            <a:r>
              <a:rPr lang="en-GB" dirty="0"/>
              <a:t>and heal­ing vir­tue stole,</a:t>
            </a:r>
          </a:p>
          <a:p>
            <a:r>
              <a:rPr lang="en-GB" dirty="0"/>
              <a:t>was an­swered, ‘Daugh­ter, go in peace;</a:t>
            </a:r>
          </a:p>
          <a:p>
            <a:r>
              <a:rPr lang="en-GB" dirty="0"/>
              <a:t>thy faith has made thee whole.’</a:t>
            </a:r>
          </a:p>
        </p:txBody>
      </p:sp>
    </p:spTree>
    <p:extLst>
      <p:ext uri="{BB962C8B-B14F-4D97-AF65-F5344CB8AC3E}">
        <p14:creationId xmlns:p14="http://schemas.microsoft.com/office/powerpoint/2010/main" val="4037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9ADDA-C477-0EA4-049A-D6233FBED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5AC45-07FC-7923-95D2-9507D45E8A6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5</a:t>
            </a:r>
            <a:r>
              <a:rPr lang="en-GB" dirty="0"/>
              <a:t> Concealed amid the ga­ther­ing throng,</a:t>
            </a:r>
          </a:p>
          <a:p>
            <a:r>
              <a:rPr lang="en-GB" dirty="0"/>
              <a:t>she would have shunned thy view;</a:t>
            </a:r>
          </a:p>
          <a:p>
            <a:r>
              <a:rPr lang="en-GB" dirty="0"/>
              <a:t>and if her faith was firm and strong,</a:t>
            </a:r>
          </a:p>
          <a:p>
            <a:r>
              <a:rPr lang="en-GB" dirty="0"/>
              <a:t>had strong mis­giv­ings, too.</a:t>
            </a:r>
          </a:p>
          <a:p>
            <a:endParaRPr lang="en-GB" dirty="0"/>
          </a:p>
          <a:p>
            <a:r>
              <a:rPr lang="en-GB" baseline="30000" dirty="0"/>
              <a:t>6</a:t>
            </a:r>
            <a:r>
              <a:rPr lang="en-GB" dirty="0"/>
              <a:t> Like her, with hopes and fears we come,</a:t>
            </a:r>
          </a:p>
          <a:p>
            <a:r>
              <a:rPr lang="en-GB" dirty="0"/>
              <a:t>to touch Thee if we may;</a:t>
            </a:r>
          </a:p>
          <a:p>
            <a:r>
              <a:rPr lang="en-GB" dirty="0"/>
              <a:t>O send us not des­pair­ing home,</a:t>
            </a:r>
          </a:p>
          <a:p>
            <a:r>
              <a:rPr lang="en-GB" dirty="0"/>
              <a:t>Send none un­healed away.</a:t>
            </a:r>
          </a:p>
        </p:txBody>
      </p:sp>
    </p:spTree>
    <p:extLst>
      <p:ext uri="{BB962C8B-B14F-4D97-AF65-F5344CB8AC3E}">
        <p14:creationId xmlns:p14="http://schemas.microsoft.com/office/powerpoint/2010/main" val="2528853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CA5BA-39CA-CF3E-9F1B-487764508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71B294-DA12-51BA-5C33-639D15870A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intercession</a:t>
            </a:r>
          </a:p>
          <a:p>
            <a:r>
              <a:rPr lang="en-GB" dirty="0"/>
              <a:t>Blessing of the offerings</a:t>
            </a:r>
          </a:p>
          <a:p>
            <a:r>
              <a:rPr lang="en-GB" dirty="0"/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2512894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 Now thank we all our God</a:t>
            </a:r>
          </a:p>
          <a:p>
            <a:r>
              <a:rPr lang="en-GB" dirty="0"/>
              <a:t>with heart and hands and voices,</a:t>
            </a:r>
          </a:p>
          <a:p>
            <a:r>
              <a:rPr lang="en-GB" dirty="0"/>
              <a:t>who wondrous things has done,</a:t>
            </a:r>
          </a:p>
          <a:p>
            <a:r>
              <a:rPr lang="en-GB" dirty="0"/>
              <a:t>in whom his world rejoices;</a:t>
            </a:r>
          </a:p>
          <a:p>
            <a:r>
              <a:rPr lang="en-GB" dirty="0"/>
              <a:t>who from our mothers' arms</a:t>
            </a:r>
          </a:p>
          <a:p>
            <a:r>
              <a:rPr lang="en-GB" dirty="0"/>
              <a:t>has blessed us on our way</a:t>
            </a:r>
          </a:p>
          <a:p>
            <a:r>
              <a:rPr lang="en-GB" dirty="0"/>
              <a:t>with countless gifts of love,</a:t>
            </a:r>
          </a:p>
          <a:p>
            <a:r>
              <a:rPr lang="en-GB" dirty="0"/>
              <a:t>and still is ours today.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Hymn </a:t>
            </a:r>
            <a:r>
              <a:rPr lang="en-GB" dirty="0"/>
              <a:t>72 Now thank we all our God</a:t>
            </a:r>
          </a:p>
        </p:txBody>
      </p:sp>
    </p:spTree>
    <p:extLst>
      <p:ext uri="{BB962C8B-B14F-4D97-AF65-F5344CB8AC3E}">
        <p14:creationId xmlns:p14="http://schemas.microsoft.com/office/powerpoint/2010/main" val="3153260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O may this bounteous God </a:t>
            </a:r>
          </a:p>
          <a:p>
            <a:r>
              <a:rPr lang="en-GB" sz="4000" dirty="0"/>
              <a:t>through all our life be near us, </a:t>
            </a:r>
          </a:p>
          <a:p>
            <a:r>
              <a:rPr lang="en-GB" sz="4000" dirty="0"/>
              <a:t>with ever joyful hearts </a:t>
            </a:r>
          </a:p>
          <a:p>
            <a:r>
              <a:rPr lang="en-GB" sz="4000" dirty="0"/>
              <a:t>and blessed peace to cheer us,</a:t>
            </a:r>
          </a:p>
          <a:p>
            <a:r>
              <a:rPr lang="en-GB" sz="4000" dirty="0"/>
              <a:t>to keep us in his grace, </a:t>
            </a:r>
          </a:p>
          <a:p>
            <a:r>
              <a:rPr lang="en-GB" sz="4000" dirty="0"/>
              <a:t>and guide us when perplexed,</a:t>
            </a:r>
          </a:p>
          <a:p>
            <a:r>
              <a:rPr lang="en-GB" sz="4000" dirty="0"/>
              <a:t>and free us from all ills </a:t>
            </a:r>
          </a:p>
          <a:p>
            <a:r>
              <a:rPr lang="en-GB" sz="4000" dirty="0"/>
              <a:t>of this world in the next.</a:t>
            </a:r>
          </a:p>
        </p:txBody>
      </p:sp>
    </p:spTree>
    <p:extLst>
      <p:ext uri="{BB962C8B-B14F-4D97-AF65-F5344CB8AC3E}">
        <p14:creationId xmlns:p14="http://schemas.microsoft.com/office/powerpoint/2010/main" val="2277787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All praise and thanks to God </a:t>
            </a:r>
          </a:p>
          <a:p>
            <a:r>
              <a:rPr lang="en-GB" sz="4000" dirty="0"/>
              <a:t>the Father now be given,</a:t>
            </a:r>
          </a:p>
          <a:p>
            <a:r>
              <a:rPr lang="en-GB" sz="4000" dirty="0"/>
              <a:t>the Son and Spirit blest, </a:t>
            </a:r>
          </a:p>
          <a:p>
            <a:r>
              <a:rPr lang="en-GB" sz="4000" dirty="0"/>
              <a:t>who reign in highest heaven</a:t>
            </a:r>
          </a:p>
          <a:p>
            <a:r>
              <a:rPr lang="en-GB" sz="4000" dirty="0"/>
              <a:t>the one eternal God, </a:t>
            </a:r>
          </a:p>
          <a:p>
            <a:r>
              <a:rPr lang="en-GB" sz="4000" dirty="0"/>
              <a:t>whom heaven and earth adore;</a:t>
            </a:r>
          </a:p>
          <a:p>
            <a:r>
              <a:rPr lang="en-GB" sz="4000" dirty="0"/>
              <a:t>for thus it was, is now, </a:t>
            </a:r>
          </a:p>
          <a:p>
            <a:r>
              <a:rPr lang="en-GB" sz="4000" dirty="0"/>
              <a:t>and shall be evermore.</a:t>
            </a:r>
          </a:p>
        </p:txBody>
      </p:sp>
    </p:spTree>
    <p:extLst>
      <p:ext uri="{BB962C8B-B14F-4D97-AF65-F5344CB8AC3E}">
        <p14:creationId xmlns:p14="http://schemas.microsoft.com/office/powerpoint/2010/main" val="3725158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1629</Words>
  <Application>Microsoft Office PowerPoint</Application>
  <PresentationFormat>Widescreen</PresentationFormat>
  <Paragraphs>187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223</cp:revision>
  <dcterms:created xsi:type="dcterms:W3CDTF">2020-12-22T16:57:36Z</dcterms:created>
  <dcterms:modified xsi:type="dcterms:W3CDTF">2026-06-04T17:30:12Z</dcterms:modified>
</cp:coreProperties>
</file>