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42" r:id="rId4"/>
    <p:sldId id="943" r:id="rId5"/>
    <p:sldId id="978" r:id="rId6"/>
    <p:sldId id="928" r:id="rId7"/>
    <p:sldId id="979" r:id="rId8"/>
    <p:sldId id="980" r:id="rId9"/>
    <p:sldId id="944" r:id="rId10"/>
    <p:sldId id="945" r:id="rId11"/>
    <p:sldId id="981" r:id="rId12"/>
    <p:sldId id="927" r:id="rId13"/>
    <p:sldId id="982" r:id="rId14"/>
    <p:sldId id="983" r:id="rId15"/>
    <p:sldId id="984" r:id="rId16"/>
    <p:sldId id="985" r:id="rId17"/>
    <p:sldId id="926" r:id="rId18"/>
    <p:sldId id="986" r:id="rId19"/>
    <p:sldId id="950" r:id="rId20"/>
    <p:sldId id="963" r:id="rId21"/>
    <p:sldId id="987" r:id="rId22"/>
    <p:sldId id="988" r:id="rId23"/>
    <p:sldId id="989" r:id="rId24"/>
    <p:sldId id="925" r:id="rId25"/>
    <p:sldId id="89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72" y="46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12/06/2026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14 June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Rev Claire Wilson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490179" y="225559"/>
            <a:ext cx="5788701" cy="65402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</a:t>
            </a:r>
          </a:p>
          <a:p>
            <a:pPr>
              <a:spcAft>
                <a:spcPts val="600"/>
              </a:spcAft>
            </a:pPr>
            <a:r>
              <a:rPr lang="en-GB" dirty="0"/>
              <a:t>345 Guide me O thou great Jehovah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600"/>
              </a:spcAft>
            </a:pPr>
            <a:r>
              <a:rPr lang="en-GB" dirty="0"/>
              <a:t>332 Jesus, lover of my soul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Romans 5:1-5</a:t>
            </a:r>
          </a:p>
          <a:p>
            <a:pPr>
              <a:spcAft>
                <a:spcPts val="600"/>
              </a:spcAft>
            </a:pPr>
            <a:r>
              <a:rPr lang="en-GB" dirty="0"/>
              <a:t>Choir Anthem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Matthew 9:35-38</a:t>
            </a:r>
          </a:p>
          <a:p>
            <a:pPr>
              <a:spcAft>
                <a:spcPts val="600"/>
              </a:spcAft>
            </a:pPr>
            <a:r>
              <a:rPr lang="en-GB" dirty="0"/>
              <a:t>Hymn 391 Stand up and bless the Lord</a:t>
            </a:r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512 Seek ye first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the Offertory</a:t>
            </a:r>
          </a:p>
          <a:p>
            <a:pPr>
              <a:spcAft>
                <a:spcPts val="600"/>
              </a:spcAft>
            </a:pPr>
            <a:r>
              <a:rPr lang="en-GB" dirty="0"/>
              <a:t>The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382 Come let us join our cheerful songs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Guide me, O Thou great Jehovah,</a:t>
            </a:r>
          </a:p>
          <a:p>
            <a:r>
              <a:rPr lang="en-GB" sz="3600" dirty="0"/>
              <a:t>Pilgrim through this barren land.</a:t>
            </a:r>
          </a:p>
          <a:p>
            <a:r>
              <a:rPr lang="en-GB" sz="3600" dirty="0"/>
              <a:t>I am weak, but Thou art mighty;</a:t>
            </a:r>
          </a:p>
          <a:p>
            <a:r>
              <a:rPr lang="en-GB" sz="3600" dirty="0"/>
              <a:t>Hold me with Thy powerful hand.</a:t>
            </a:r>
          </a:p>
          <a:p>
            <a:r>
              <a:rPr lang="en-GB" sz="3600" dirty="0"/>
              <a:t>Bread of heaven,</a:t>
            </a:r>
          </a:p>
          <a:p>
            <a:r>
              <a:rPr lang="en-GB" sz="3600" dirty="0"/>
              <a:t>Feed me now and evermore;</a:t>
            </a:r>
          </a:p>
          <a:p>
            <a:r>
              <a:rPr lang="en-GB" sz="3600" dirty="0"/>
              <a:t>Bread of heaven,</a:t>
            </a:r>
          </a:p>
          <a:p>
            <a:r>
              <a:rPr lang="en-GB" sz="3600" dirty="0"/>
              <a:t>Feed me now and evermore.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345 Guide me, O Thou great Jehovah,</a:t>
            </a:r>
          </a:p>
        </p:txBody>
      </p:sp>
    </p:spTree>
    <p:extLst>
      <p:ext uri="{BB962C8B-B14F-4D97-AF65-F5344CB8AC3E}">
        <p14:creationId xmlns:p14="http://schemas.microsoft.com/office/powerpoint/2010/main" val="272629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Open now the crystal fountain,</a:t>
            </a:r>
          </a:p>
          <a:p>
            <a:r>
              <a:rPr lang="en-GB" sz="3600" dirty="0"/>
              <a:t>Whence the healing waters flow;</a:t>
            </a:r>
          </a:p>
          <a:p>
            <a:r>
              <a:rPr lang="en-GB" sz="3600" dirty="0"/>
              <a:t>Let the fire and cloudy pillar</a:t>
            </a:r>
          </a:p>
          <a:p>
            <a:r>
              <a:rPr lang="en-GB" sz="3600" dirty="0"/>
              <a:t>Lead me all my journey through.</a:t>
            </a:r>
          </a:p>
          <a:p>
            <a:r>
              <a:rPr lang="en-GB" sz="3600" dirty="0"/>
              <a:t>Strong Deliverer,</a:t>
            </a:r>
          </a:p>
          <a:p>
            <a:r>
              <a:rPr lang="en-GB" sz="3600" dirty="0"/>
              <a:t>Be Thou still my Strength and Shield.</a:t>
            </a:r>
          </a:p>
          <a:p>
            <a:r>
              <a:rPr lang="en-GB" sz="3600" dirty="0"/>
              <a:t>Strong Deliverer,</a:t>
            </a:r>
          </a:p>
          <a:p>
            <a:r>
              <a:rPr lang="en-GB" sz="3600" dirty="0"/>
              <a:t>Be Thou still my Strength and Shield.</a:t>
            </a:r>
          </a:p>
        </p:txBody>
      </p:sp>
    </p:spTree>
    <p:extLst>
      <p:ext uri="{BB962C8B-B14F-4D97-AF65-F5344CB8AC3E}">
        <p14:creationId xmlns:p14="http://schemas.microsoft.com/office/powerpoint/2010/main" val="4040181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When I tread the verge of Jordan,</a:t>
            </a:r>
          </a:p>
          <a:p>
            <a:r>
              <a:rPr lang="en-GB" sz="3600" dirty="0"/>
              <a:t>Bid my anxious fears subside;</a:t>
            </a:r>
          </a:p>
          <a:p>
            <a:r>
              <a:rPr lang="en-GB" sz="3600" dirty="0"/>
              <a:t>Death of death, and hell's destruction,</a:t>
            </a:r>
          </a:p>
          <a:p>
            <a:r>
              <a:rPr lang="en-GB" sz="3600" dirty="0"/>
              <a:t>Land me safe on Canaan's side.</a:t>
            </a:r>
          </a:p>
          <a:p>
            <a:r>
              <a:rPr lang="en-GB" sz="3600" dirty="0"/>
              <a:t>Songs of praises, </a:t>
            </a:r>
          </a:p>
          <a:p>
            <a:r>
              <a:rPr lang="en-GB" sz="3600" dirty="0"/>
              <a:t>I will ever give to Thee;</a:t>
            </a:r>
          </a:p>
          <a:p>
            <a:r>
              <a:rPr lang="en-GB" sz="3600" dirty="0"/>
              <a:t>Songs of praises, </a:t>
            </a:r>
          </a:p>
          <a:p>
            <a:r>
              <a:rPr lang="en-GB" sz="3600" dirty="0"/>
              <a:t>I will ever give to Thee.</a:t>
            </a:r>
          </a:p>
        </p:txBody>
      </p:sp>
    </p:spTree>
    <p:extLst>
      <p:ext uri="{BB962C8B-B14F-4D97-AF65-F5344CB8AC3E}">
        <p14:creationId xmlns:p14="http://schemas.microsoft.com/office/powerpoint/2010/main" val="374890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477ED-5B9B-2BFA-2FE1-F2DA6634E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06F107-2484-221F-D228-DCBD6EF037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</a:t>
            </a:r>
          </a:p>
          <a:p>
            <a:r>
              <a:rPr lang="en-GB" dirty="0"/>
              <a:t>Confession and assurance of forgiveness</a:t>
            </a:r>
          </a:p>
          <a:p>
            <a:endParaRPr lang="en-GB" dirty="0"/>
          </a:p>
          <a:p>
            <a:r>
              <a:rPr lang="en-GB" dirty="0"/>
              <a:t>Introduction to today’s theme </a:t>
            </a:r>
          </a:p>
        </p:txBody>
      </p:sp>
    </p:spTree>
    <p:extLst>
      <p:ext uri="{BB962C8B-B14F-4D97-AF65-F5344CB8AC3E}">
        <p14:creationId xmlns:p14="http://schemas.microsoft.com/office/powerpoint/2010/main" val="111933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Jesus, lover of my soul,</a:t>
            </a:r>
          </a:p>
          <a:p>
            <a:r>
              <a:rPr lang="en-GB" sz="3600" dirty="0"/>
              <a:t>let me to thy bosom fly,</a:t>
            </a:r>
          </a:p>
          <a:p>
            <a:r>
              <a:rPr lang="en-GB" sz="3600" dirty="0"/>
              <a:t>while the nearer waters roll,</a:t>
            </a:r>
          </a:p>
          <a:p>
            <a:r>
              <a:rPr lang="en-GB" sz="3600" dirty="0"/>
              <a:t>while the tempest still is high.</a:t>
            </a:r>
          </a:p>
          <a:p>
            <a:r>
              <a:rPr lang="en-GB" sz="3600" dirty="0"/>
              <a:t>Hide me, O </a:t>
            </a:r>
            <a:r>
              <a:rPr lang="en-GB" sz="3600"/>
              <a:t>my Saviour</a:t>
            </a:r>
            <a:r>
              <a:rPr lang="en-GB" sz="3600" dirty="0"/>
              <a:t>, hide,</a:t>
            </a:r>
          </a:p>
          <a:p>
            <a:r>
              <a:rPr lang="en-GB" sz="3600" dirty="0"/>
              <a:t>till the storm of life is past;</a:t>
            </a:r>
          </a:p>
          <a:p>
            <a:r>
              <a:rPr lang="en-GB" sz="3600" dirty="0"/>
              <a:t>safe into the haven guide;</a:t>
            </a:r>
          </a:p>
          <a:p>
            <a:r>
              <a:rPr lang="en-GB" sz="3600" dirty="0"/>
              <a:t>O receive my soul at last.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332 Jesus, lover of my soul </a:t>
            </a:r>
          </a:p>
        </p:txBody>
      </p:sp>
    </p:spTree>
    <p:extLst>
      <p:ext uri="{BB962C8B-B14F-4D97-AF65-F5344CB8AC3E}">
        <p14:creationId xmlns:p14="http://schemas.microsoft.com/office/powerpoint/2010/main" val="4204819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Other refuge have I none,</a:t>
            </a:r>
          </a:p>
          <a:p>
            <a:r>
              <a:rPr lang="en-GB" sz="3600" dirty="0"/>
              <a:t>hangs my helpless soul on thee;</a:t>
            </a:r>
          </a:p>
          <a:p>
            <a:r>
              <a:rPr lang="en-GB" sz="3600" dirty="0"/>
              <a:t>leave, ah! leave me not alone,</a:t>
            </a:r>
          </a:p>
          <a:p>
            <a:r>
              <a:rPr lang="en-GB" sz="3600" dirty="0"/>
              <a:t>still support and comfort me.</a:t>
            </a:r>
          </a:p>
          <a:p>
            <a:r>
              <a:rPr lang="en-GB" sz="3600" dirty="0"/>
              <a:t>All my trust on thee is stayed,</a:t>
            </a:r>
          </a:p>
          <a:p>
            <a:r>
              <a:rPr lang="en-GB" sz="3600" dirty="0"/>
              <a:t>all my help from thee I bring;</a:t>
            </a:r>
          </a:p>
          <a:p>
            <a:r>
              <a:rPr lang="en-GB" sz="3600" dirty="0"/>
              <a:t>cover my </a:t>
            </a:r>
            <a:r>
              <a:rPr lang="en-GB" sz="3600" dirty="0" err="1"/>
              <a:t>defenseless</a:t>
            </a:r>
            <a:r>
              <a:rPr lang="en-GB" sz="3600" dirty="0"/>
              <a:t> head</a:t>
            </a:r>
          </a:p>
          <a:p>
            <a:r>
              <a:rPr lang="en-GB" sz="3600" dirty="0"/>
              <a:t>with the shadow of thy wing.</a:t>
            </a:r>
          </a:p>
        </p:txBody>
      </p:sp>
    </p:spTree>
    <p:extLst>
      <p:ext uri="{BB962C8B-B14F-4D97-AF65-F5344CB8AC3E}">
        <p14:creationId xmlns:p14="http://schemas.microsoft.com/office/powerpoint/2010/main" val="1132081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Thou, O Christ, art all I want,</a:t>
            </a:r>
          </a:p>
          <a:p>
            <a:r>
              <a:rPr lang="en-GB" sz="3600" dirty="0"/>
              <a:t>more than all in thee I find;</a:t>
            </a:r>
          </a:p>
          <a:p>
            <a:r>
              <a:rPr lang="en-GB" sz="3600" dirty="0"/>
              <a:t>raise the fallen, cheer the faint,</a:t>
            </a:r>
          </a:p>
          <a:p>
            <a:r>
              <a:rPr lang="en-GB" sz="3600" dirty="0"/>
              <a:t>heal the sick, and lead the blind.</a:t>
            </a:r>
          </a:p>
          <a:p>
            <a:r>
              <a:rPr lang="en-GB" sz="3600" dirty="0"/>
              <a:t>Just and holy is thy name,</a:t>
            </a:r>
          </a:p>
          <a:p>
            <a:r>
              <a:rPr lang="en-GB" sz="3600" dirty="0"/>
              <a:t>I am all unrighteousness;</a:t>
            </a:r>
          </a:p>
          <a:p>
            <a:r>
              <a:rPr lang="en-GB" sz="3600" dirty="0"/>
              <a:t>false and full of sin I am;</a:t>
            </a:r>
          </a:p>
          <a:p>
            <a:r>
              <a:rPr lang="en-GB" sz="3600" dirty="0"/>
              <a:t>thou art full of truth and grace.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18488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Plenteous grace with thee is found,</a:t>
            </a:r>
          </a:p>
          <a:p>
            <a:r>
              <a:rPr lang="en-GB" sz="3600" dirty="0"/>
              <a:t>grace to cover all my sin;</a:t>
            </a:r>
          </a:p>
          <a:p>
            <a:r>
              <a:rPr lang="en-GB" sz="3600" dirty="0"/>
              <a:t>let the healing streams abound,</a:t>
            </a:r>
          </a:p>
          <a:p>
            <a:r>
              <a:rPr lang="en-GB" sz="3600" dirty="0"/>
              <a:t>make and keep me pure within.</a:t>
            </a:r>
          </a:p>
          <a:p>
            <a:r>
              <a:rPr lang="en-GB" sz="3600" dirty="0"/>
              <a:t>Thou of life the fountain art,</a:t>
            </a:r>
          </a:p>
          <a:p>
            <a:r>
              <a:rPr lang="en-GB" sz="3600" dirty="0"/>
              <a:t>freely let me take of thee;</a:t>
            </a:r>
          </a:p>
          <a:p>
            <a:r>
              <a:rPr lang="en-GB" sz="3600" dirty="0"/>
              <a:t>spring thou up within my heart;</a:t>
            </a:r>
          </a:p>
          <a:p>
            <a:r>
              <a:rPr lang="en-GB" sz="3600" dirty="0"/>
              <a:t>rise to all eternity.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273134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tx1">
                    <a:lumMod val="75000"/>
                  </a:schemeClr>
                </a:solidFill>
              </a:rPr>
              <a:t>Results of Justification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GB" baseline="30000" dirty="0"/>
              <a:t>1</a:t>
            </a:r>
            <a:r>
              <a:rPr lang="en-GB" dirty="0"/>
              <a:t> Therefore, since we are justified by faith, we have peace with God through our Lord Jesus Christ, </a:t>
            </a:r>
            <a:r>
              <a:rPr lang="en-GB" baseline="30000" dirty="0"/>
              <a:t>2</a:t>
            </a:r>
            <a:r>
              <a:rPr lang="en-GB" dirty="0"/>
              <a:t> through whom we have obtained access to this grace in which we stand; and we boast in our hope of sharing the glory of God. </a:t>
            </a:r>
            <a:r>
              <a:rPr lang="en-GB" baseline="30000" dirty="0"/>
              <a:t>3</a:t>
            </a:r>
            <a:r>
              <a:rPr lang="en-GB" dirty="0"/>
              <a:t> And not only that, </a:t>
            </a:r>
            <a:r>
              <a:rPr lang="en-GB"/>
              <a:t>but we </a:t>
            </a:r>
            <a:r>
              <a:rPr lang="en-GB" dirty="0"/>
              <a:t>also boast in our sufferings, knowing that suffering produces endurance, </a:t>
            </a:r>
            <a:r>
              <a:rPr lang="en-GB" baseline="30000" dirty="0"/>
              <a:t>4</a:t>
            </a:r>
            <a:r>
              <a:rPr lang="en-GB" dirty="0"/>
              <a:t> and endurance produces character, and character produces hope, </a:t>
            </a:r>
            <a:r>
              <a:rPr lang="en-GB" baseline="30000" dirty="0"/>
              <a:t>5</a:t>
            </a:r>
            <a:r>
              <a:rPr lang="en-GB" dirty="0"/>
              <a:t> and hope does not disappoint us, because God’s love has been poured into our hearts through the Holy Spirit that has been given to us.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Romans 5:1-5</a:t>
            </a:r>
          </a:p>
        </p:txBody>
      </p:sp>
    </p:spTree>
    <p:extLst>
      <p:ext uri="{BB962C8B-B14F-4D97-AF65-F5344CB8AC3E}">
        <p14:creationId xmlns:p14="http://schemas.microsoft.com/office/powerpoint/2010/main" val="214234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BABFE-B7B1-F4DB-B59D-C61F85A0D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66F828-31F2-0D13-77EE-4DB51A801B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 Anthem</a:t>
            </a:r>
          </a:p>
        </p:txBody>
      </p:sp>
    </p:spTree>
    <p:extLst>
      <p:ext uri="{BB962C8B-B14F-4D97-AF65-F5344CB8AC3E}">
        <p14:creationId xmlns:p14="http://schemas.microsoft.com/office/powerpoint/2010/main" val="310992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tx1">
                    <a:lumMod val="75000"/>
                  </a:schemeClr>
                </a:solidFill>
              </a:rPr>
              <a:t>The Harvest Is Great, the Labourers Few</a:t>
            </a:r>
          </a:p>
          <a:p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GB" baseline="30000" dirty="0"/>
              <a:t>35</a:t>
            </a:r>
            <a:r>
              <a:rPr lang="en-GB" dirty="0"/>
              <a:t> Then Jesus went about all the cities and villages, teaching in their synagogues, and proclaiming the good news of the kingdom, and curing every disease and every sickness. </a:t>
            </a:r>
            <a:r>
              <a:rPr lang="en-GB" baseline="30000" dirty="0"/>
              <a:t>36</a:t>
            </a:r>
            <a:r>
              <a:rPr lang="en-GB" dirty="0"/>
              <a:t> When he saw the crowds, he had compassion for them, because they were harassed and helpless, like sheep without a shepherd. </a:t>
            </a:r>
            <a:r>
              <a:rPr lang="en-GB" baseline="30000" dirty="0"/>
              <a:t>37</a:t>
            </a:r>
            <a:r>
              <a:rPr lang="en-GB" dirty="0"/>
              <a:t> Then he said to his disciples, ‘The harvest is plentiful, but the labourers are few; </a:t>
            </a:r>
            <a:r>
              <a:rPr lang="en-GB" baseline="30000" dirty="0"/>
              <a:t>38</a:t>
            </a:r>
            <a:r>
              <a:rPr lang="en-GB" dirty="0"/>
              <a:t> therefore ask the Lord of the harvest to send out labourers into his harvest.’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Matthew 9:35-38</a:t>
            </a:r>
          </a:p>
        </p:txBody>
      </p:sp>
    </p:spTree>
    <p:extLst>
      <p:ext uri="{BB962C8B-B14F-4D97-AF65-F5344CB8AC3E}">
        <p14:creationId xmlns:p14="http://schemas.microsoft.com/office/powerpoint/2010/main" val="1353708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Stand up and bless the Lord,</a:t>
            </a:r>
          </a:p>
          <a:p>
            <a:r>
              <a:rPr lang="en-GB" dirty="0"/>
              <a:t>ye people of his choice;</a:t>
            </a:r>
          </a:p>
          <a:p>
            <a:r>
              <a:rPr lang="en-GB" dirty="0"/>
              <a:t>stand up and bless the Lord your God</a:t>
            </a:r>
          </a:p>
          <a:p>
            <a:r>
              <a:rPr lang="en-GB" dirty="0"/>
              <a:t>with heart and soul and voice.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Though high above all praise,</a:t>
            </a:r>
          </a:p>
          <a:p>
            <a:r>
              <a:rPr lang="en-GB" dirty="0"/>
              <a:t>above all blessing high,</a:t>
            </a:r>
          </a:p>
          <a:p>
            <a:r>
              <a:rPr lang="en-GB" dirty="0"/>
              <a:t>who would not </a:t>
            </a:r>
            <a:r>
              <a:rPr lang="en-GB"/>
              <a:t>fear his </a:t>
            </a:r>
            <a:r>
              <a:rPr lang="en-GB" dirty="0"/>
              <a:t>holy name</a:t>
            </a:r>
          </a:p>
          <a:p>
            <a:r>
              <a:rPr lang="en-GB" dirty="0"/>
              <a:t>and laud and magnify?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391 Stand up and bless the Lord</a:t>
            </a:r>
          </a:p>
        </p:txBody>
      </p:sp>
    </p:spTree>
    <p:extLst>
      <p:ext uri="{BB962C8B-B14F-4D97-AF65-F5344CB8AC3E}">
        <p14:creationId xmlns:p14="http://schemas.microsoft.com/office/powerpoint/2010/main" val="2980433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O for the living flame</a:t>
            </a:r>
          </a:p>
          <a:p>
            <a:r>
              <a:rPr lang="en-GB" dirty="0"/>
              <a:t>from His own altar brought,</a:t>
            </a:r>
          </a:p>
          <a:p>
            <a:r>
              <a:rPr lang="en-GB" dirty="0"/>
              <a:t>to touch our lips, our minds inspire,</a:t>
            </a:r>
          </a:p>
          <a:p>
            <a:r>
              <a:rPr lang="en-GB" dirty="0"/>
              <a:t>and wing to heaven our thought!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God is our strength and song,</a:t>
            </a:r>
          </a:p>
          <a:p>
            <a:r>
              <a:rPr lang="en-GB" dirty="0"/>
              <a:t>and His salvation ours;</a:t>
            </a:r>
          </a:p>
          <a:p>
            <a:r>
              <a:rPr lang="en-GB" dirty="0"/>
              <a:t>then be His love in Christ proclaimed</a:t>
            </a:r>
          </a:p>
          <a:p>
            <a:r>
              <a:rPr lang="en-GB" dirty="0"/>
              <a:t>with all our ransomed </a:t>
            </a:r>
            <a:r>
              <a:rPr lang="en-GB" dirty="0" err="1"/>
              <a:t>pow'rs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818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5</a:t>
            </a:r>
            <a:r>
              <a:rPr lang="en-GB" sz="4000" dirty="0"/>
              <a:t> Stand up and bless the Lord;</a:t>
            </a:r>
          </a:p>
          <a:p>
            <a:r>
              <a:rPr lang="en-GB" sz="4000" dirty="0"/>
              <a:t>the Lord your God adore;</a:t>
            </a:r>
          </a:p>
          <a:p>
            <a:r>
              <a:rPr lang="en-GB" sz="4000" dirty="0"/>
              <a:t>stand up and bless his glorious name</a:t>
            </a:r>
          </a:p>
          <a:p>
            <a:r>
              <a:rPr lang="en-GB" sz="4000" dirty="0"/>
              <a:t>henceforth and evermore.</a:t>
            </a:r>
          </a:p>
        </p:txBody>
      </p:sp>
    </p:spTree>
    <p:extLst>
      <p:ext uri="{BB962C8B-B14F-4D97-AF65-F5344CB8AC3E}">
        <p14:creationId xmlns:p14="http://schemas.microsoft.com/office/powerpoint/2010/main" val="3363832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EA31-FC82-C3ED-BE0D-365DC3582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E00211-7E88-FD09-A999-C979E2FE03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481661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Seek ye first the kingdom of God</a:t>
            </a:r>
          </a:p>
          <a:p>
            <a:r>
              <a:rPr lang="en-GB" sz="3600" dirty="0"/>
              <a:t>And His righteousness;</a:t>
            </a:r>
          </a:p>
          <a:p>
            <a:r>
              <a:rPr lang="en-GB" sz="3600" dirty="0"/>
              <a:t>And all these things shall be added unto you.</a:t>
            </a:r>
          </a:p>
          <a:p>
            <a:r>
              <a:rPr lang="en-GB" sz="3600" dirty="0" err="1"/>
              <a:t>Hallelu</a:t>
            </a:r>
            <a:r>
              <a:rPr lang="en-GB" sz="3600" dirty="0"/>
              <a:t>, Hallelujah! </a:t>
            </a:r>
          </a:p>
          <a:p>
            <a:endParaRPr lang="en-GB" sz="3600" dirty="0"/>
          </a:p>
          <a:p>
            <a:r>
              <a:rPr lang="en-GB" sz="3600" baseline="30000" dirty="0"/>
              <a:t>2</a:t>
            </a:r>
            <a:r>
              <a:rPr lang="en-GB" sz="3600" dirty="0"/>
              <a:t> Ask, and it shall be given unto you;</a:t>
            </a:r>
          </a:p>
          <a:p>
            <a:r>
              <a:rPr lang="en-GB" sz="3600" dirty="0"/>
              <a:t>Seek, and you shall find.</a:t>
            </a:r>
          </a:p>
          <a:p>
            <a:r>
              <a:rPr lang="en-GB" sz="3600" dirty="0"/>
              <a:t>Knock, and it shall be opened unto you. </a:t>
            </a:r>
          </a:p>
          <a:p>
            <a:r>
              <a:rPr lang="en-GB" sz="3600" dirty="0" err="1"/>
              <a:t>Hallelu</a:t>
            </a:r>
            <a:r>
              <a:rPr lang="en-GB" sz="3600" dirty="0"/>
              <a:t>, Hallelujah!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- </a:t>
            </a:r>
            <a:r>
              <a:rPr lang="en-GB" dirty="0"/>
              <a:t>Seek Ye First the Kingdom of God</a:t>
            </a:r>
          </a:p>
        </p:txBody>
      </p:sp>
    </p:spTree>
    <p:extLst>
      <p:ext uri="{BB962C8B-B14F-4D97-AF65-F5344CB8AC3E}">
        <p14:creationId xmlns:p14="http://schemas.microsoft.com/office/powerpoint/2010/main" val="2114180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Man shall not live by bread alone,</a:t>
            </a:r>
          </a:p>
          <a:p>
            <a:r>
              <a:rPr lang="en-GB" sz="3600" dirty="0"/>
              <a:t>But by every word</a:t>
            </a:r>
          </a:p>
          <a:p>
            <a:r>
              <a:rPr lang="en-GB" sz="3600" dirty="0"/>
              <a:t>That proceeds out from the mouth of God. </a:t>
            </a:r>
          </a:p>
          <a:p>
            <a:r>
              <a:rPr lang="en-GB" sz="3600" dirty="0" err="1"/>
              <a:t>Hallelu</a:t>
            </a:r>
            <a:r>
              <a:rPr lang="en-GB" sz="3600" dirty="0"/>
              <a:t>, Hallelujah! </a:t>
            </a:r>
          </a:p>
        </p:txBody>
      </p:sp>
    </p:spTree>
    <p:extLst>
      <p:ext uri="{BB962C8B-B14F-4D97-AF65-F5344CB8AC3E}">
        <p14:creationId xmlns:p14="http://schemas.microsoft.com/office/powerpoint/2010/main" val="2588726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1425-CDE6-95BD-528E-27C02F400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F91538-3CAF-BB77-F5D4-5354CD48CA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Thanksgiving and Intercession</a:t>
            </a:r>
          </a:p>
          <a:p>
            <a:r>
              <a:rPr lang="en-GB" dirty="0"/>
              <a:t>Blessing the Offering </a:t>
            </a:r>
          </a:p>
          <a:p>
            <a:r>
              <a:rPr lang="en-GB" dirty="0"/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379022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512356" cy="5500254"/>
          </a:xfrm>
        </p:spPr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Come, let us join our cheerful songs</a:t>
            </a:r>
          </a:p>
          <a:p>
            <a:r>
              <a:rPr lang="en-GB" sz="4000" dirty="0"/>
              <a:t>with angels round the throne;</a:t>
            </a:r>
          </a:p>
          <a:p>
            <a:r>
              <a:rPr lang="en-GB" sz="4000" dirty="0"/>
              <a:t>ten thousand </a:t>
            </a:r>
            <a:r>
              <a:rPr lang="en-GB" sz="4000" dirty="0" err="1"/>
              <a:t>thousand</a:t>
            </a:r>
            <a:r>
              <a:rPr lang="en-GB" sz="4000" dirty="0"/>
              <a:t> are their tongues,</a:t>
            </a:r>
          </a:p>
          <a:p>
            <a:r>
              <a:rPr lang="en-GB" sz="4000" dirty="0"/>
              <a:t>but all their joys are one.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382 Come let us join our cheerful songs</a:t>
            </a:r>
          </a:p>
        </p:txBody>
      </p:sp>
    </p:spTree>
    <p:extLst>
      <p:ext uri="{BB962C8B-B14F-4D97-AF65-F5344CB8AC3E}">
        <p14:creationId xmlns:p14="http://schemas.microsoft.com/office/powerpoint/2010/main" val="2569195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Worthy the Lamb that died, they cry,</a:t>
            </a:r>
          </a:p>
          <a:p>
            <a:r>
              <a:rPr lang="en-GB" sz="3600" dirty="0"/>
              <a:t>to be exalted thus:</a:t>
            </a:r>
          </a:p>
          <a:p>
            <a:r>
              <a:rPr lang="en-GB" sz="3600" dirty="0"/>
              <a:t>worthy the Lamb, our lips reply,</a:t>
            </a:r>
          </a:p>
          <a:p>
            <a:r>
              <a:rPr lang="en-GB" sz="3600" dirty="0"/>
              <a:t>for he was slain for us.</a:t>
            </a:r>
          </a:p>
          <a:p>
            <a:endParaRPr lang="en-GB" sz="3600" dirty="0"/>
          </a:p>
          <a:p>
            <a:r>
              <a:rPr lang="en-GB" sz="3600" baseline="30000" dirty="0"/>
              <a:t>3</a:t>
            </a:r>
            <a:r>
              <a:rPr lang="en-GB" sz="3600" dirty="0"/>
              <a:t> Jesus is worthy to receive</a:t>
            </a:r>
          </a:p>
          <a:p>
            <a:r>
              <a:rPr lang="en-GB" sz="3600" dirty="0"/>
              <a:t>honour and power divine;</a:t>
            </a:r>
          </a:p>
          <a:p>
            <a:r>
              <a:rPr lang="en-GB" sz="3600" dirty="0"/>
              <a:t>and blessings more than we can give</a:t>
            </a:r>
          </a:p>
          <a:p>
            <a:r>
              <a:rPr lang="en-GB" sz="3600" dirty="0"/>
              <a:t>be, Lord, for ever thine.</a:t>
            </a:r>
          </a:p>
        </p:txBody>
      </p:sp>
    </p:spTree>
    <p:extLst>
      <p:ext uri="{BB962C8B-B14F-4D97-AF65-F5344CB8AC3E}">
        <p14:creationId xmlns:p14="http://schemas.microsoft.com/office/powerpoint/2010/main" val="2136574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Let all the hosts of heaven combine</a:t>
            </a:r>
          </a:p>
          <a:p>
            <a:r>
              <a:rPr lang="en-GB" sz="3600" dirty="0"/>
              <a:t>with air and earth and sea,</a:t>
            </a:r>
          </a:p>
          <a:p>
            <a:r>
              <a:rPr lang="en-GB" sz="3600" dirty="0"/>
              <a:t>to lift in glorious songs divine</a:t>
            </a:r>
          </a:p>
          <a:p>
            <a:r>
              <a:rPr lang="en-GB" sz="3600" dirty="0"/>
              <a:t>their endless praise to thee.</a:t>
            </a:r>
          </a:p>
          <a:p>
            <a:endParaRPr lang="en-GB" sz="3600" dirty="0"/>
          </a:p>
          <a:p>
            <a:r>
              <a:rPr lang="en-GB" sz="3600" baseline="30000" dirty="0"/>
              <a:t>5</a:t>
            </a:r>
            <a:r>
              <a:rPr lang="en-GB" sz="3600" dirty="0"/>
              <a:t> Let all creation join in one,</a:t>
            </a:r>
          </a:p>
          <a:p>
            <a:r>
              <a:rPr lang="en-GB" sz="3600" dirty="0"/>
              <a:t>to bless the sacred name</a:t>
            </a:r>
          </a:p>
          <a:p>
            <a:r>
              <a:rPr lang="en-GB" sz="3600" dirty="0"/>
              <a:t>of him that sits upon the throne,</a:t>
            </a:r>
          </a:p>
          <a:p>
            <a:r>
              <a:rPr lang="en-GB" sz="3600" dirty="0"/>
              <a:t>and to adore the Lamb.</a:t>
            </a:r>
          </a:p>
        </p:txBody>
      </p:sp>
    </p:spTree>
    <p:extLst>
      <p:ext uri="{BB962C8B-B14F-4D97-AF65-F5344CB8AC3E}">
        <p14:creationId xmlns:p14="http://schemas.microsoft.com/office/powerpoint/2010/main" val="3595382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1181</Words>
  <Application>Microsoft Office PowerPoint</Application>
  <PresentationFormat>Widescreen</PresentationFormat>
  <Paragraphs>166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173</cp:revision>
  <dcterms:created xsi:type="dcterms:W3CDTF">2020-12-22T16:57:36Z</dcterms:created>
  <dcterms:modified xsi:type="dcterms:W3CDTF">2026-06-12T21:39:19Z</dcterms:modified>
</cp:coreProperties>
</file>