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42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1" r:id="rId13"/>
    <p:sldId id="952" r:id="rId14"/>
    <p:sldId id="953" r:id="rId15"/>
    <p:sldId id="791" r:id="rId16"/>
    <p:sldId id="792" r:id="rId17"/>
    <p:sldId id="795" r:id="rId18"/>
    <p:sldId id="794" r:id="rId19"/>
    <p:sldId id="793" r:id="rId20"/>
    <p:sldId id="954" r:id="rId21"/>
    <p:sldId id="955" r:id="rId22"/>
    <p:sldId id="912" r:id="rId23"/>
    <p:sldId id="932" r:id="rId24"/>
    <p:sldId id="956" r:id="rId25"/>
    <p:sldId id="957" r:id="rId26"/>
    <p:sldId id="958" r:id="rId27"/>
    <p:sldId id="959" r:id="rId28"/>
    <p:sldId id="960" r:id="rId29"/>
    <p:sldId id="961" r:id="rId30"/>
    <p:sldId id="925" r:id="rId31"/>
    <p:sldId id="89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53" y="4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23/06/2026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05267" y="212735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 June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Revd George Watt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393718" y="117693"/>
            <a:ext cx="5948089" cy="67403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Hymn 173 Sing to God new songs of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approach, confession &amp; assurance of pardon 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 to today’s theme</a:t>
            </a:r>
          </a:p>
          <a:p>
            <a:pPr>
              <a:spcAft>
                <a:spcPts val="600"/>
              </a:spcAft>
            </a:pPr>
            <a:r>
              <a:rPr lang="en-GB" dirty="0"/>
              <a:t>Hymn 250 Sent by the Lord am I</a:t>
            </a:r>
          </a:p>
          <a:p>
            <a:pPr>
              <a:spcAft>
                <a:spcPts val="600"/>
              </a:spcAft>
            </a:pPr>
            <a:r>
              <a:rPr lang="en-GB" dirty="0"/>
              <a:t>Scripture Reading Jeremiah 28:5-9</a:t>
            </a:r>
          </a:p>
          <a:p>
            <a:pPr>
              <a:spcAft>
                <a:spcPts val="600"/>
              </a:spcAft>
            </a:pPr>
            <a:r>
              <a:rPr lang="en-GB" dirty="0"/>
              <a:t>Choir: Anthem </a:t>
            </a:r>
          </a:p>
          <a:p>
            <a:pPr>
              <a:spcAft>
                <a:spcPts val="600"/>
              </a:spcAft>
            </a:pPr>
            <a:r>
              <a:rPr lang="en-GB" dirty="0"/>
              <a:t>Scripture Reading Matthew 10:37-42</a:t>
            </a:r>
          </a:p>
          <a:p>
            <a:pPr>
              <a:spcAft>
                <a:spcPts val="600"/>
              </a:spcAft>
            </a:pPr>
            <a:r>
              <a:rPr lang="en-GB" dirty="0"/>
              <a:t>Hymn 605 Thanks to God whose Word was spoken</a:t>
            </a:r>
          </a:p>
          <a:p>
            <a:pPr>
              <a:spcAft>
                <a:spcPts val="600"/>
              </a:spcAft>
            </a:pPr>
            <a:r>
              <a:rPr lang="en-GB" dirty="0"/>
              <a:t>Sermon - Even a cup of cold water…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Thanksgiving &amp; Intercession, Blessing the Offering, 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392 When I survey the wondrous cross</a:t>
            </a:r>
          </a:p>
          <a:p>
            <a:pPr>
              <a:spcAft>
                <a:spcPts val="600"/>
              </a:spcAft>
            </a:pPr>
            <a:r>
              <a:rPr lang="en-GB" dirty="0"/>
              <a:t>Sacrament of Holy Communion</a:t>
            </a:r>
          </a:p>
          <a:p>
            <a:pPr>
              <a:spcAft>
                <a:spcPts val="600"/>
              </a:spcAft>
            </a:pPr>
            <a:r>
              <a:rPr lang="en-GB" dirty="0"/>
              <a:t>Hymn 360 Jesus Christ is waiting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Sing to God new songs of worship</a:t>
            </a:r>
          </a:p>
          <a:p>
            <a:r>
              <a:rPr lang="en-GB" sz="3600" dirty="0"/>
              <a:t>all his deeds are marvellous;</a:t>
            </a:r>
          </a:p>
          <a:p>
            <a:r>
              <a:rPr lang="en-GB" sz="3600" dirty="0"/>
              <a:t>he has brought salvation to us</a:t>
            </a:r>
          </a:p>
          <a:p>
            <a:r>
              <a:rPr lang="en-GB" sz="3600" dirty="0"/>
              <a:t>with his hand and holy arm.</a:t>
            </a:r>
          </a:p>
          <a:p>
            <a:r>
              <a:rPr lang="en-GB" sz="3600" dirty="0"/>
              <a:t>He has shown to all the nations</a:t>
            </a:r>
          </a:p>
          <a:p>
            <a:r>
              <a:rPr lang="en-GB" sz="3600" dirty="0"/>
              <a:t>righteousness and saving power;</a:t>
            </a:r>
          </a:p>
          <a:p>
            <a:r>
              <a:rPr lang="en-GB" sz="3600" dirty="0"/>
              <a:t>he recalled his truth and mercy</a:t>
            </a:r>
          </a:p>
          <a:p>
            <a:r>
              <a:rPr lang="en-GB" sz="3600" dirty="0"/>
              <a:t>to his people Israel.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173 Sing to God new songs of worship</a:t>
            </a:r>
          </a:p>
        </p:txBody>
      </p:sp>
    </p:spTree>
    <p:extLst>
      <p:ext uri="{BB962C8B-B14F-4D97-AF65-F5344CB8AC3E}">
        <p14:creationId xmlns:p14="http://schemas.microsoft.com/office/powerpoint/2010/main" val="188150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53512" cy="662247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Sing to God new songs of worship</a:t>
            </a:r>
          </a:p>
          <a:p>
            <a:r>
              <a:rPr lang="en-GB" sz="4000" dirty="0"/>
              <a:t>earth has seen his victory;</a:t>
            </a:r>
          </a:p>
          <a:p>
            <a:r>
              <a:rPr lang="en-GB" sz="4000" dirty="0"/>
              <a:t>let the lands of earth be joyful</a:t>
            </a:r>
          </a:p>
          <a:p>
            <a:r>
              <a:rPr lang="en-GB" sz="4000" dirty="0"/>
              <a:t>praising him with thankfulness.</a:t>
            </a:r>
          </a:p>
          <a:p>
            <a:r>
              <a:rPr lang="en-GB" sz="4000" dirty="0"/>
              <a:t>Sound upon the harp his praises,</a:t>
            </a:r>
          </a:p>
          <a:p>
            <a:r>
              <a:rPr lang="en-GB" sz="4000" dirty="0"/>
              <a:t>play to him with melody;</a:t>
            </a:r>
          </a:p>
          <a:p>
            <a:r>
              <a:rPr lang="en-GB" sz="4000" dirty="0"/>
              <a:t>let the trumpets sound his triumph,</a:t>
            </a:r>
          </a:p>
          <a:p>
            <a:r>
              <a:rPr lang="en-GB" sz="4000" dirty="0"/>
              <a:t>show your joy to God the King!</a:t>
            </a:r>
          </a:p>
        </p:txBody>
      </p:sp>
    </p:spTree>
    <p:extLst>
      <p:ext uri="{BB962C8B-B14F-4D97-AF65-F5344CB8AC3E}">
        <p14:creationId xmlns:p14="http://schemas.microsoft.com/office/powerpoint/2010/main" val="268256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Sing to God new songs of worship</a:t>
            </a:r>
          </a:p>
          <a:p>
            <a:r>
              <a:rPr lang="en-GB" sz="4000" dirty="0"/>
              <a:t>let the sea now make a noise;</a:t>
            </a:r>
          </a:p>
          <a:p>
            <a:r>
              <a:rPr lang="en-GB" sz="4000" dirty="0"/>
              <a:t>all on earth and in the waters,</a:t>
            </a:r>
          </a:p>
          <a:p>
            <a:r>
              <a:rPr lang="en-GB" sz="4000" dirty="0"/>
              <a:t>sound your praises to the Lord.</a:t>
            </a:r>
          </a:p>
          <a:p>
            <a:r>
              <a:rPr lang="en-GB" sz="4000" dirty="0"/>
              <a:t>Let the hills rejoice together,</a:t>
            </a:r>
          </a:p>
          <a:p>
            <a:r>
              <a:rPr lang="en-GB" sz="4000" dirty="0"/>
              <a:t>let the rivers clap their hands,</a:t>
            </a:r>
          </a:p>
          <a:p>
            <a:r>
              <a:rPr lang="en-GB" sz="4000" dirty="0"/>
              <a:t>for with righteousness and justice</a:t>
            </a:r>
          </a:p>
          <a:p>
            <a:r>
              <a:rPr lang="en-GB" sz="4000" dirty="0"/>
              <a:t>he will come to judge the earth.</a:t>
            </a:r>
          </a:p>
        </p:txBody>
      </p:sp>
    </p:spTree>
    <p:extLst>
      <p:ext uri="{BB962C8B-B14F-4D97-AF65-F5344CB8AC3E}">
        <p14:creationId xmlns:p14="http://schemas.microsoft.com/office/powerpoint/2010/main" val="51382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33C65-39A7-D095-87FF-61E0FA7A2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B42CE8-34D1-F3F3-9730-EE8BE44BC3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approach, confession &amp; assurance of pardon </a:t>
            </a:r>
          </a:p>
          <a:p>
            <a:endParaRPr lang="en-GB" dirty="0"/>
          </a:p>
          <a:p>
            <a:r>
              <a:rPr lang="en-GB" dirty="0"/>
              <a:t>Introduction to today’s theme</a:t>
            </a:r>
          </a:p>
        </p:txBody>
      </p:sp>
    </p:spTree>
    <p:extLst>
      <p:ext uri="{BB962C8B-B14F-4D97-AF65-F5344CB8AC3E}">
        <p14:creationId xmlns:p14="http://schemas.microsoft.com/office/powerpoint/2010/main" val="603268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Sent by the Lord am I;</a:t>
            </a:r>
          </a:p>
          <a:p>
            <a:r>
              <a:rPr lang="en-GB" sz="3600" dirty="0"/>
              <a:t>my hands are ready now</a:t>
            </a:r>
          </a:p>
          <a:p>
            <a:r>
              <a:rPr lang="en-GB" sz="3600" dirty="0"/>
              <a:t>to make the earth the place</a:t>
            </a:r>
          </a:p>
          <a:p>
            <a:r>
              <a:rPr lang="en-GB" sz="3600" dirty="0"/>
              <a:t>in which the kingdom comes.</a:t>
            </a:r>
          </a:p>
          <a:p>
            <a:r>
              <a:rPr lang="en-GB" sz="3600" dirty="0"/>
              <a:t>Sent by the Lord am I;</a:t>
            </a:r>
          </a:p>
          <a:p>
            <a:r>
              <a:rPr lang="en-GB" sz="3600" dirty="0"/>
              <a:t>my hands are ready now</a:t>
            </a:r>
          </a:p>
          <a:p>
            <a:r>
              <a:rPr lang="en-GB" sz="3600" dirty="0"/>
              <a:t>to make the earth the place</a:t>
            </a:r>
          </a:p>
          <a:p>
            <a:r>
              <a:rPr lang="en-GB" sz="3600" dirty="0"/>
              <a:t>in which the kingdom comes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250 Sent by the Lord am I</a:t>
            </a:r>
          </a:p>
        </p:txBody>
      </p:sp>
    </p:spTree>
    <p:extLst>
      <p:ext uri="{BB962C8B-B14F-4D97-AF65-F5344CB8AC3E}">
        <p14:creationId xmlns:p14="http://schemas.microsoft.com/office/powerpoint/2010/main" val="3468278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53512" cy="662247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The angels cannot change</a:t>
            </a:r>
          </a:p>
          <a:p>
            <a:r>
              <a:rPr lang="en-GB" sz="4000" dirty="0"/>
              <a:t>A world of hurt and pain</a:t>
            </a:r>
          </a:p>
          <a:p>
            <a:r>
              <a:rPr lang="en-GB" sz="4000" dirty="0"/>
              <a:t>into a world of love,</a:t>
            </a:r>
          </a:p>
          <a:p>
            <a:r>
              <a:rPr lang="en-GB" sz="4000" dirty="0"/>
              <a:t>of justice and of peace.</a:t>
            </a:r>
          </a:p>
          <a:p>
            <a:r>
              <a:rPr lang="en-GB" sz="4000" dirty="0"/>
              <a:t>The task is mine to do,</a:t>
            </a:r>
          </a:p>
          <a:p>
            <a:r>
              <a:rPr lang="en-GB" sz="4000" dirty="0"/>
              <a:t>to set it really free.</a:t>
            </a:r>
          </a:p>
          <a:p>
            <a:r>
              <a:rPr lang="en-GB" sz="4000" dirty="0"/>
              <a:t>Oh, help me to obey;</a:t>
            </a:r>
          </a:p>
          <a:p>
            <a:r>
              <a:rPr lang="en-GB" sz="4000" dirty="0"/>
              <a:t>help me to do your will.</a:t>
            </a:r>
          </a:p>
        </p:txBody>
      </p:sp>
    </p:spTree>
    <p:extLst>
      <p:ext uri="{BB962C8B-B14F-4D97-AF65-F5344CB8AC3E}">
        <p14:creationId xmlns:p14="http://schemas.microsoft.com/office/powerpoint/2010/main" val="3795262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Sing to God new songs of worship</a:t>
            </a:r>
          </a:p>
          <a:p>
            <a:r>
              <a:rPr lang="en-GB" sz="4000" dirty="0"/>
              <a:t>let the sea now make a noise;</a:t>
            </a:r>
          </a:p>
          <a:p>
            <a:r>
              <a:rPr lang="en-GB" sz="4000" dirty="0"/>
              <a:t>all on earth and in the waters,</a:t>
            </a:r>
          </a:p>
          <a:p>
            <a:r>
              <a:rPr lang="en-GB" sz="4000" dirty="0"/>
              <a:t>sound your praises to the Lord.</a:t>
            </a:r>
          </a:p>
          <a:p>
            <a:r>
              <a:rPr lang="en-GB" sz="4000" dirty="0"/>
              <a:t>Let the hills rejoice together,</a:t>
            </a:r>
          </a:p>
          <a:p>
            <a:r>
              <a:rPr lang="en-GB" sz="4000" dirty="0"/>
              <a:t>let the rivers clap their hands,</a:t>
            </a:r>
          </a:p>
          <a:p>
            <a:r>
              <a:rPr lang="en-GB" sz="4000" dirty="0"/>
              <a:t>for with righteousness and justice</a:t>
            </a:r>
          </a:p>
          <a:p>
            <a:r>
              <a:rPr lang="en-GB" sz="4000" dirty="0"/>
              <a:t>he will come to judge the earth.</a:t>
            </a:r>
          </a:p>
        </p:txBody>
      </p:sp>
    </p:spTree>
    <p:extLst>
      <p:ext uri="{BB962C8B-B14F-4D97-AF65-F5344CB8AC3E}">
        <p14:creationId xmlns:p14="http://schemas.microsoft.com/office/powerpoint/2010/main" val="71750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62131" cy="5500254"/>
          </a:xfrm>
        </p:spPr>
        <p:txBody>
          <a:bodyPr/>
          <a:lstStyle/>
          <a:p>
            <a:r>
              <a:rPr lang="en-GB" sz="3600" baseline="30000" dirty="0"/>
              <a:t>5</a:t>
            </a:r>
            <a:r>
              <a:rPr lang="en-GB" sz="3600" dirty="0"/>
              <a:t> Then the prophet Jeremiah spoke to the prophet Hananiah in the presence of the priests and all the people who were standing in the house of the Lord; </a:t>
            </a:r>
            <a:r>
              <a:rPr lang="en-GB" sz="3600" baseline="30000" dirty="0"/>
              <a:t>6</a:t>
            </a:r>
            <a:r>
              <a:rPr lang="en-GB" sz="3600" dirty="0"/>
              <a:t> and the prophet Jeremiah said, ‘Amen! May the Lord do so; may the Lord fulfil the words that you have prophesied, and bring back to this place from Babylon the vessels of the house of the Lord, and all the exiles.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Jeremiah 28:5-9</a:t>
            </a:r>
          </a:p>
        </p:txBody>
      </p:sp>
    </p:spTree>
    <p:extLst>
      <p:ext uri="{BB962C8B-B14F-4D97-AF65-F5344CB8AC3E}">
        <p14:creationId xmlns:p14="http://schemas.microsoft.com/office/powerpoint/2010/main" val="171618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E8AAEC-7891-87DF-48EC-99D76CCC34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7</a:t>
            </a:r>
            <a:r>
              <a:rPr lang="en-GB" sz="3600" dirty="0"/>
              <a:t> But listen now to this word that I speak in your hearing and in the hearing of all the people. </a:t>
            </a:r>
            <a:r>
              <a:rPr lang="en-GB" sz="3600" baseline="30000" dirty="0"/>
              <a:t>8</a:t>
            </a:r>
            <a:r>
              <a:rPr lang="en-GB" sz="3600" dirty="0"/>
              <a:t> The prophets who preceded you and me from ancient times prophesied war, famine, and pestilence against many countries and great kingdoms. </a:t>
            </a:r>
            <a:r>
              <a:rPr lang="en-GB" sz="3600" baseline="30000" dirty="0"/>
              <a:t>9</a:t>
            </a:r>
            <a:r>
              <a:rPr lang="en-GB" sz="3600" dirty="0"/>
              <a:t> As for the prophet who prophesies peace, when the word of that prophet comes true, then it will be known that the Lord has truly sent the prophet.’</a:t>
            </a:r>
          </a:p>
        </p:txBody>
      </p:sp>
    </p:spTree>
    <p:extLst>
      <p:ext uri="{BB962C8B-B14F-4D97-AF65-F5344CB8AC3E}">
        <p14:creationId xmlns:p14="http://schemas.microsoft.com/office/powerpoint/2010/main" val="287647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5CFB7-6DC0-8964-3696-4C258304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DAE47E-709E-3EBD-48BC-7B7ECF232A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Choir: Anthem</a:t>
            </a:r>
          </a:p>
        </p:txBody>
      </p:sp>
    </p:spTree>
    <p:extLst>
      <p:ext uri="{BB962C8B-B14F-4D97-AF65-F5344CB8AC3E}">
        <p14:creationId xmlns:p14="http://schemas.microsoft.com/office/powerpoint/2010/main" val="3997344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62131" cy="5500254"/>
          </a:xfrm>
        </p:spPr>
        <p:txBody>
          <a:bodyPr/>
          <a:lstStyle/>
          <a:p>
            <a:r>
              <a:rPr lang="en-GB" sz="3600" baseline="30000" dirty="0"/>
              <a:t>37</a:t>
            </a:r>
            <a:r>
              <a:rPr lang="en-GB" sz="3600" dirty="0"/>
              <a:t> Whoever loves father or mother more than me is not worthy of me; and whoever loves son or daughter more than me is not worthy of me; </a:t>
            </a:r>
            <a:r>
              <a:rPr lang="en-GB" sz="3600" baseline="30000" dirty="0"/>
              <a:t>38</a:t>
            </a:r>
            <a:r>
              <a:rPr lang="en-GB" sz="3600" dirty="0"/>
              <a:t> and whoever does not take up the cross and follow me is not worthy of me. </a:t>
            </a:r>
            <a:r>
              <a:rPr lang="en-GB" sz="3600" baseline="30000" dirty="0"/>
              <a:t>39</a:t>
            </a:r>
            <a:r>
              <a:rPr lang="en-GB" sz="3600" dirty="0"/>
              <a:t> Those who find their life will lose it, and those who lose their life for my sake will find it.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Matthew 10:37-42</a:t>
            </a:r>
          </a:p>
        </p:txBody>
      </p:sp>
    </p:spTree>
    <p:extLst>
      <p:ext uri="{BB962C8B-B14F-4D97-AF65-F5344CB8AC3E}">
        <p14:creationId xmlns:p14="http://schemas.microsoft.com/office/powerpoint/2010/main" val="3888856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E8AAEC-7891-87DF-48EC-99D76CCC34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62749" cy="6431857"/>
          </a:xfrm>
        </p:spPr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Rewards</a:t>
            </a:r>
            <a:endParaRPr lang="en-GB" sz="36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GB" sz="3600" baseline="30000" dirty="0"/>
              <a:t>40</a:t>
            </a:r>
            <a:r>
              <a:rPr lang="en-GB" sz="3600" dirty="0"/>
              <a:t> ‘Whoever welcomes you welcomes me, and whoever welcomes me welcomes the one who sent me. </a:t>
            </a:r>
            <a:r>
              <a:rPr lang="en-GB" sz="3600" baseline="30000" dirty="0"/>
              <a:t>41</a:t>
            </a:r>
            <a:r>
              <a:rPr lang="en-GB" sz="3600" dirty="0"/>
              <a:t> Whoever welcomes a prophet in the name of a prophet will receive a prophet’s reward; and whoever welcomes a righteous person in the name of a righteous person will receive the reward of the righteous; </a:t>
            </a:r>
            <a:r>
              <a:rPr lang="en-GB" sz="3600" baseline="30000" dirty="0"/>
              <a:t>42</a:t>
            </a:r>
            <a:r>
              <a:rPr lang="en-GB" sz="3600" dirty="0"/>
              <a:t> and whoever gives even a cup of cold water to one of these little ones in the name of a disciple - truly I tell you, none of these will lose their reward.’</a:t>
            </a:r>
          </a:p>
        </p:txBody>
      </p:sp>
    </p:spTree>
    <p:extLst>
      <p:ext uri="{BB962C8B-B14F-4D97-AF65-F5344CB8AC3E}">
        <p14:creationId xmlns:p14="http://schemas.microsoft.com/office/powerpoint/2010/main" val="4032443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EA5BA0-A295-E2C8-0659-490944EC45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Thanks to God whose Word was spoken</a:t>
            </a:r>
          </a:p>
          <a:p>
            <a:r>
              <a:rPr lang="en-GB" sz="4000" dirty="0"/>
              <a:t>in the making of the earth.</a:t>
            </a:r>
          </a:p>
          <a:p>
            <a:r>
              <a:rPr lang="en-GB" sz="4000" dirty="0"/>
              <a:t>His the voice that called a nation,</a:t>
            </a:r>
          </a:p>
          <a:p>
            <a:r>
              <a:rPr lang="en-GB" sz="4000" dirty="0"/>
              <a:t>fired her vision, tried her worth.</a:t>
            </a:r>
          </a:p>
          <a:p>
            <a:r>
              <a:rPr lang="en-GB" sz="4000" dirty="0"/>
              <a:t>God has spoken:</a:t>
            </a:r>
          </a:p>
          <a:p>
            <a:r>
              <a:rPr lang="en-GB" sz="4000" dirty="0"/>
              <a:t>Praise him for his open Word.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CF97-A6F0-40EA-810A-C6D6B99B1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605 Thanks to God whose word was spoken </a:t>
            </a:r>
          </a:p>
        </p:txBody>
      </p:sp>
    </p:spTree>
    <p:extLst>
      <p:ext uri="{BB962C8B-B14F-4D97-AF65-F5344CB8AC3E}">
        <p14:creationId xmlns:p14="http://schemas.microsoft.com/office/powerpoint/2010/main" val="3900438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767EC-AD66-A611-AC6E-65B21AF54F6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Thanks to God whose Word incarnate</a:t>
            </a:r>
          </a:p>
          <a:p>
            <a:r>
              <a:rPr lang="en-GB" sz="4000" dirty="0"/>
              <a:t>came to save our human race.</a:t>
            </a:r>
          </a:p>
          <a:p>
            <a:r>
              <a:rPr lang="en-GB" sz="4000" dirty="0"/>
              <a:t>Deeds and words and death and rising</a:t>
            </a:r>
          </a:p>
          <a:p>
            <a:r>
              <a:rPr lang="en-GB" sz="4000" dirty="0"/>
              <a:t>testify to heaven's grace.</a:t>
            </a:r>
          </a:p>
          <a:p>
            <a:r>
              <a:rPr lang="en-GB" sz="4000" dirty="0"/>
              <a:t>God has spoken:</a:t>
            </a:r>
          </a:p>
          <a:p>
            <a:r>
              <a:rPr lang="en-GB" sz="4000" dirty="0"/>
              <a:t>Praise him for his open Word</a:t>
            </a:r>
          </a:p>
        </p:txBody>
      </p:sp>
    </p:spTree>
    <p:extLst>
      <p:ext uri="{BB962C8B-B14F-4D97-AF65-F5344CB8AC3E}">
        <p14:creationId xmlns:p14="http://schemas.microsoft.com/office/powerpoint/2010/main" val="43316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8E123-9E48-7F95-5E0A-C9AFB91A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07DCC-5768-3811-460B-1F9111A438F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604313" cy="6622472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Thanks to God whose Word was written</a:t>
            </a:r>
          </a:p>
          <a:p>
            <a:r>
              <a:rPr lang="en-GB" sz="4000" dirty="0"/>
              <a:t>in the Bible's sacred page,</a:t>
            </a:r>
          </a:p>
          <a:p>
            <a:r>
              <a:rPr lang="en-GB" sz="4000" dirty="0"/>
              <a:t>Record of the revelation</a:t>
            </a:r>
          </a:p>
          <a:p>
            <a:r>
              <a:rPr lang="en-GB" sz="4000" dirty="0"/>
              <a:t>showing God to every age.</a:t>
            </a:r>
          </a:p>
          <a:p>
            <a:r>
              <a:rPr lang="en-GB" sz="4000" dirty="0"/>
              <a:t>God has spoken:</a:t>
            </a:r>
          </a:p>
          <a:p>
            <a:r>
              <a:rPr lang="en-GB" sz="4000" dirty="0"/>
              <a:t>Praise him for his open Word</a:t>
            </a:r>
          </a:p>
        </p:txBody>
      </p:sp>
    </p:spTree>
    <p:extLst>
      <p:ext uri="{BB962C8B-B14F-4D97-AF65-F5344CB8AC3E}">
        <p14:creationId xmlns:p14="http://schemas.microsoft.com/office/powerpoint/2010/main" val="1717747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E3520-7FF9-49D3-516D-D9E90043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5AC3A-8368-4865-EB0A-47A2E2A58B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423560" cy="6622472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Thanks to God whose Word is published</a:t>
            </a:r>
          </a:p>
          <a:p>
            <a:r>
              <a:rPr lang="en-GB" sz="4000" dirty="0"/>
              <a:t>in the tongues of every race.</a:t>
            </a:r>
          </a:p>
          <a:p>
            <a:r>
              <a:rPr lang="en-GB" sz="4000" dirty="0"/>
              <a:t>See its glory undiminished</a:t>
            </a:r>
          </a:p>
          <a:p>
            <a:r>
              <a:rPr lang="en-GB" sz="4000" dirty="0"/>
              <a:t>by the change of time or place.</a:t>
            </a:r>
          </a:p>
          <a:p>
            <a:r>
              <a:rPr lang="en-GB" sz="4000" dirty="0"/>
              <a:t>God has spoken:</a:t>
            </a:r>
          </a:p>
          <a:p>
            <a:r>
              <a:rPr lang="en-GB" sz="4000" dirty="0"/>
              <a:t>Praise him for his open Word.</a:t>
            </a:r>
          </a:p>
        </p:txBody>
      </p:sp>
    </p:spTree>
    <p:extLst>
      <p:ext uri="{BB962C8B-B14F-4D97-AF65-F5344CB8AC3E}">
        <p14:creationId xmlns:p14="http://schemas.microsoft.com/office/powerpoint/2010/main" val="2589422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767EC-AD66-A611-AC6E-65B21AF54F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00006" cy="6622472"/>
          </a:xfrm>
        </p:spPr>
        <p:txBody>
          <a:bodyPr/>
          <a:lstStyle/>
          <a:p>
            <a:r>
              <a:rPr lang="en-GB" sz="4000" baseline="30000" dirty="0"/>
              <a:t>5</a:t>
            </a:r>
            <a:r>
              <a:rPr lang="en-GB" sz="4000" dirty="0"/>
              <a:t> Thanks to God whose Word is answered</a:t>
            </a:r>
          </a:p>
          <a:p>
            <a:r>
              <a:rPr lang="en-GB" sz="4000" dirty="0"/>
              <a:t>by the Spirit's voice within.</a:t>
            </a:r>
          </a:p>
          <a:p>
            <a:r>
              <a:rPr lang="en-GB" sz="4000" dirty="0"/>
              <a:t>Here we drink of joy unmeasured,</a:t>
            </a:r>
          </a:p>
          <a:p>
            <a:r>
              <a:rPr lang="en-GB" sz="4000" dirty="0"/>
              <a:t>life redeemed from death and sin.</a:t>
            </a:r>
          </a:p>
          <a:p>
            <a:r>
              <a:rPr lang="en-GB" sz="4000" dirty="0"/>
              <a:t>God is speaking:</a:t>
            </a:r>
          </a:p>
          <a:p>
            <a:r>
              <a:rPr lang="en-GB" sz="4000" dirty="0"/>
              <a:t>Praise him for his open Word.</a:t>
            </a:r>
          </a:p>
        </p:txBody>
      </p:sp>
    </p:spTree>
    <p:extLst>
      <p:ext uri="{BB962C8B-B14F-4D97-AF65-F5344CB8AC3E}">
        <p14:creationId xmlns:p14="http://schemas.microsoft.com/office/powerpoint/2010/main" val="2799000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94EB8-20EA-C908-CEDF-65D0DCEDD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938D7C-D389-6F4E-9520-59273001C6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Sermon - Even a cup of cold water…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299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D4CB-FF45-F92E-E616-982B596BA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BCC6BD-B1F8-0690-5684-E9E58AC2ED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Prayers of Thanksgiving &amp; Intercession, </a:t>
            </a:r>
          </a:p>
          <a:p>
            <a:r>
              <a:rPr lang="en-GB" dirty="0">
                <a:effectLst/>
              </a:rPr>
              <a:t>Blessing the Offering, </a:t>
            </a:r>
          </a:p>
          <a:p>
            <a:r>
              <a:rPr lang="en-GB" dirty="0">
                <a:effectLst/>
              </a:rPr>
              <a:t>the Lord’s Prayer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735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sz="3600" baseline="30000" dirty="0"/>
              <a:t>1</a:t>
            </a:r>
            <a:r>
              <a:rPr lang="en-GB" sz="3600" dirty="0"/>
              <a:t> When I survey the wondrous Cross</a:t>
            </a:r>
          </a:p>
          <a:p>
            <a:pPr>
              <a:spcAft>
                <a:spcPts val="600"/>
              </a:spcAft>
            </a:pPr>
            <a:r>
              <a:rPr lang="en-GB" sz="3600" dirty="0"/>
              <a:t>On which the Prince of Glory died,</a:t>
            </a:r>
          </a:p>
          <a:p>
            <a:pPr>
              <a:spcAft>
                <a:spcPts val="600"/>
              </a:spcAft>
            </a:pPr>
            <a:r>
              <a:rPr lang="en-GB" sz="3600" dirty="0"/>
              <a:t>My richest gain I count but Loss,</a:t>
            </a:r>
          </a:p>
          <a:p>
            <a:pPr>
              <a:spcAft>
                <a:spcPts val="600"/>
              </a:spcAft>
            </a:pPr>
            <a:r>
              <a:rPr lang="en-GB" sz="3600" dirty="0"/>
              <a:t>And pour contempt on all my pride.</a:t>
            </a:r>
          </a:p>
          <a:p>
            <a:pPr>
              <a:spcAft>
                <a:spcPts val="600"/>
              </a:spcAft>
            </a:pPr>
            <a:endParaRPr lang="en-GB" sz="3600" dirty="0"/>
          </a:p>
          <a:p>
            <a:pPr>
              <a:spcAft>
                <a:spcPts val="600"/>
              </a:spcAft>
            </a:pPr>
            <a:r>
              <a:rPr lang="en-GB" sz="3600" baseline="30000" dirty="0"/>
              <a:t>2</a:t>
            </a:r>
            <a:r>
              <a:rPr lang="en-GB" sz="3600" dirty="0"/>
              <a:t> Forbid it, Lord, that I should boast,</a:t>
            </a:r>
          </a:p>
          <a:p>
            <a:pPr>
              <a:spcAft>
                <a:spcPts val="600"/>
              </a:spcAft>
            </a:pPr>
            <a:r>
              <a:rPr lang="en-GB" sz="3600" dirty="0"/>
              <a:t>Save in the death of Christ my God:</a:t>
            </a:r>
          </a:p>
          <a:p>
            <a:pPr>
              <a:spcAft>
                <a:spcPts val="600"/>
              </a:spcAft>
            </a:pPr>
            <a:r>
              <a:rPr lang="en-GB" sz="3600" dirty="0"/>
              <a:t>All the vain things that charm me most,</a:t>
            </a:r>
          </a:p>
          <a:p>
            <a:pPr>
              <a:spcAft>
                <a:spcPts val="600"/>
              </a:spcAft>
            </a:pPr>
            <a:r>
              <a:rPr lang="en-GB" sz="3600" dirty="0"/>
              <a:t>I sacrifice them to his blood.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Hymn </a:t>
            </a:r>
            <a:r>
              <a:rPr lang="en-GB"/>
              <a:t>392 </a:t>
            </a:r>
            <a:r>
              <a:rPr lang="en-GB" dirty="0"/>
              <a:t>When I survey </a:t>
            </a:r>
            <a:r>
              <a:rPr lang="en-GB"/>
              <a:t>the wondrous </a:t>
            </a:r>
            <a:r>
              <a:rPr lang="en-GB" dirty="0"/>
              <a:t>cross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976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See! from his head, his hands, his feet,</a:t>
            </a:r>
          </a:p>
          <a:p>
            <a:r>
              <a:rPr lang="en-GB" sz="4000" dirty="0"/>
              <a:t>Sorrow and love flow mingled down;</a:t>
            </a:r>
          </a:p>
          <a:p>
            <a:r>
              <a:rPr lang="en-GB" sz="4000" dirty="0"/>
              <a:t>Did </a:t>
            </a:r>
            <a:r>
              <a:rPr lang="en-GB" sz="4000" dirty="0" err="1"/>
              <a:t>e’ver</a:t>
            </a:r>
            <a:r>
              <a:rPr lang="en-GB" sz="4000" dirty="0"/>
              <a:t> such love and sorrow meet,</a:t>
            </a:r>
          </a:p>
          <a:p>
            <a:r>
              <a:rPr lang="en-GB" sz="4000" dirty="0"/>
              <a:t>Or thorns compose so rich a crown?</a:t>
            </a:r>
            <a:endParaRPr lang="en-GB" sz="20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4000" baseline="30000" dirty="0"/>
              <a:t>4</a:t>
            </a:r>
            <a:r>
              <a:rPr lang="en-GB" sz="4000" dirty="0"/>
              <a:t> Were the whole realm of nature mine,</a:t>
            </a:r>
          </a:p>
          <a:p>
            <a:r>
              <a:rPr lang="en-GB" sz="4000" dirty="0"/>
              <a:t>That were an offering far too small;</a:t>
            </a:r>
          </a:p>
          <a:p>
            <a:r>
              <a:rPr lang="en-GB" sz="4000" dirty="0"/>
              <a:t>Love so amazing, so divine,</a:t>
            </a:r>
          </a:p>
          <a:p>
            <a:r>
              <a:rPr lang="en-GB" sz="4000" dirty="0"/>
              <a:t>Demands my soul, my life, my all. </a:t>
            </a:r>
          </a:p>
        </p:txBody>
      </p:sp>
    </p:spTree>
    <p:extLst>
      <p:ext uri="{BB962C8B-B14F-4D97-AF65-F5344CB8AC3E}">
        <p14:creationId xmlns:p14="http://schemas.microsoft.com/office/powerpoint/2010/main" val="3604697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B389B-610B-779D-ECAB-39E127DD2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30F549-8238-D515-8669-B3767085EA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Sacrament of Holy Communion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9909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Jesus Christ is waiting,</a:t>
            </a:r>
          </a:p>
          <a:p>
            <a:r>
              <a:rPr lang="en-GB" sz="3600" dirty="0"/>
              <a:t>Waiting in the streets;</a:t>
            </a:r>
          </a:p>
          <a:p>
            <a:r>
              <a:rPr lang="en-GB" sz="3600" dirty="0"/>
              <a:t>No one is his neighbour,</a:t>
            </a:r>
          </a:p>
          <a:p>
            <a:r>
              <a:rPr lang="en-GB" sz="3600" dirty="0"/>
              <a:t>All alone he eats.</a:t>
            </a:r>
          </a:p>
          <a:p>
            <a:r>
              <a:rPr lang="en-GB" sz="3600" dirty="0"/>
              <a:t>Listen, Lord Jesus,</a:t>
            </a:r>
          </a:p>
          <a:p>
            <a:r>
              <a:rPr lang="en-GB" sz="3600" dirty="0"/>
              <a:t>I am lonely too.</a:t>
            </a:r>
          </a:p>
          <a:p>
            <a:r>
              <a:rPr lang="en-GB" sz="3600" dirty="0"/>
              <a:t>Make me, friend or stranger,</a:t>
            </a:r>
          </a:p>
          <a:p>
            <a:r>
              <a:rPr lang="en-GB" sz="3600" dirty="0"/>
              <a:t>Fit to wait on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360 Jesus Christ is waiting</a:t>
            </a:r>
          </a:p>
        </p:txBody>
      </p:sp>
    </p:spTree>
    <p:extLst>
      <p:ext uri="{BB962C8B-B14F-4D97-AF65-F5344CB8AC3E}">
        <p14:creationId xmlns:p14="http://schemas.microsoft.com/office/powerpoint/2010/main" val="3120658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FABAD-0EE7-91E4-7DB4-324ACCCE7B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Jesus Christ is raging,</a:t>
            </a:r>
          </a:p>
          <a:p>
            <a:r>
              <a:rPr lang="en-GB" sz="3600" dirty="0"/>
              <a:t>Raging in the streets,</a:t>
            </a:r>
          </a:p>
          <a:p>
            <a:r>
              <a:rPr lang="en-GB" sz="3600" dirty="0"/>
              <a:t>Where injustice spirals</a:t>
            </a:r>
          </a:p>
          <a:p>
            <a:r>
              <a:rPr lang="en-GB" sz="3600" dirty="0"/>
              <a:t>And real hope retreats.</a:t>
            </a:r>
          </a:p>
          <a:p>
            <a:r>
              <a:rPr lang="en-GB" sz="3600" dirty="0"/>
              <a:t>Listen, Lord Jesus,</a:t>
            </a:r>
          </a:p>
          <a:p>
            <a:r>
              <a:rPr lang="en-GB" sz="3600" dirty="0"/>
              <a:t>I am angry too.</a:t>
            </a:r>
          </a:p>
          <a:p>
            <a:r>
              <a:rPr lang="en-GB" sz="3600" dirty="0"/>
              <a:t>In the Kingdom’s causes</a:t>
            </a:r>
          </a:p>
          <a:p>
            <a:r>
              <a:rPr lang="en-GB" sz="3600" dirty="0"/>
              <a:t>Let me rage with you.</a:t>
            </a:r>
          </a:p>
        </p:txBody>
      </p:sp>
    </p:spTree>
    <p:extLst>
      <p:ext uri="{BB962C8B-B14F-4D97-AF65-F5344CB8AC3E}">
        <p14:creationId xmlns:p14="http://schemas.microsoft.com/office/powerpoint/2010/main" val="2655544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624DB-AED6-63B5-57E8-F20EA489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A983D-7362-1FC3-F344-A862CA8160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Jesus Christ is healing,</a:t>
            </a:r>
          </a:p>
          <a:p>
            <a:r>
              <a:rPr lang="en-GB" sz="3600" dirty="0"/>
              <a:t>Healing in the streets;</a:t>
            </a:r>
          </a:p>
          <a:p>
            <a:r>
              <a:rPr lang="en-GB" sz="3600" dirty="0"/>
              <a:t>Curing those who suffer,</a:t>
            </a:r>
          </a:p>
          <a:p>
            <a:r>
              <a:rPr lang="en-GB" sz="3600" dirty="0"/>
              <a:t>Touching those he greets.</a:t>
            </a:r>
          </a:p>
          <a:p>
            <a:r>
              <a:rPr lang="en-GB" sz="3600" dirty="0"/>
              <a:t>Listen, Lord Jesus,</a:t>
            </a:r>
          </a:p>
          <a:p>
            <a:r>
              <a:rPr lang="en-GB" sz="3600" dirty="0"/>
              <a:t>I have pity too.</a:t>
            </a:r>
          </a:p>
          <a:p>
            <a:r>
              <a:rPr lang="en-GB" sz="3600" dirty="0"/>
              <a:t>Let my care be active,</a:t>
            </a:r>
          </a:p>
          <a:p>
            <a:r>
              <a:rPr lang="en-GB" sz="3600" dirty="0"/>
              <a:t>Healing just like you.</a:t>
            </a:r>
          </a:p>
        </p:txBody>
      </p:sp>
    </p:spTree>
    <p:extLst>
      <p:ext uri="{BB962C8B-B14F-4D97-AF65-F5344CB8AC3E}">
        <p14:creationId xmlns:p14="http://schemas.microsoft.com/office/powerpoint/2010/main" val="1564059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AEFE3-0EFA-3C51-7F07-72C40B467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4CC53-07B9-C7B3-E759-DCB9DE37D54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Jesus Christ is dancing,</a:t>
            </a:r>
          </a:p>
          <a:p>
            <a:r>
              <a:rPr lang="en-GB" sz="3600" dirty="0"/>
              <a:t>Dancing in the streets,</a:t>
            </a:r>
          </a:p>
          <a:p>
            <a:r>
              <a:rPr lang="en-GB" sz="3600" dirty="0"/>
              <a:t>Where each sign of hatred</a:t>
            </a:r>
          </a:p>
          <a:p>
            <a:r>
              <a:rPr lang="en-GB" sz="3600" dirty="0"/>
              <a:t>He, with love, defeats.</a:t>
            </a:r>
          </a:p>
          <a:p>
            <a:r>
              <a:rPr lang="en-GB" sz="3600" dirty="0"/>
              <a:t>Listen, Lord Jesus,</a:t>
            </a:r>
          </a:p>
          <a:p>
            <a:r>
              <a:rPr lang="en-GB" sz="3600" dirty="0"/>
              <a:t>I should triumph too.</a:t>
            </a:r>
          </a:p>
          <a:p>
            <a:r>
              <a:rPr lang="en-GB" sz="3600" dirty="0"/>
              <a:t>On suspicion’s graveyard</a:t>
            </a:r>
          </a:p>
          <a:p>
            <a:r>
              <a:rPr lang="en-GB" sz="3600" dirty="0"/>
              <a:t>Let me dance with you.</a:t>
            </a:r>
          </a:p>
        </p:txBody>
      </p:sp>
    </p:spTree>
    <p:extLst>
      <p:ext uri="{BB962C8B-B14F-4D97-AF65-F5344CB8AC3E}">
        <p14:creationId xmlns:p14="http://schemas.microsoft.com/office/powerpoint/2010/main" val="1075014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CFD68-827F-FFB0-BA41-7E8360EA0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E57CC-DF67-638D-F46A-84749F262C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5</a:t>
            </a:r>
            <a:r>
              <a:rPr lang="en-GB" sz="3600" dirty="0"/>
              <a:t> Jesus Christ is calling,</a:t>
            </a:r>
          </a:p>
          <a:p>
            <a:r>
              <a:rPr lang="en-GB" sz="3600" dirty="0"/>
              <a:t>Calling in the streets,</a:t>
            </a:r>
          </a:p>
          <a:p>
            <a:r>
              <a:rPr lang="en-GB" sz="3600" dirty="0"/>
              <a:t>”Who will join my journey?</a:t>
            </a:r>
          </a:p>
          <a:p>
            <a:r>
              <a:rPr lang="en-GB" sz="3600" dirty="0"/>
              <a:t>I will guide their feet.”</a:t>
            </a:r>
          </a:p>
          <a:p>
            <a:r>
              <a:rPr lang="en-GB" sz="3600" dirty="0"/>
              <a:t>Listen, Lord Jesus,</a:t>
            </a:r>
          </a:p>
          <a:p>
            <a:r>
              <a:rPr lang="en-GB" sz="3600" dirty="0"/>
              <a:t>Let my fears be few.</a:t>
            </a:r>
          </a:p>
          <a:p>
            <a:r>
              <a:rPr lang="en-GB" sz="3600" dirty="0"/>
              <a:t>Walk one step before me;</a:t>
            </a:r>
          </a:p>
          <a:p>
            <a:r>
              <a:rPr lang="en-GB" sz="3600" dirty="0"/>
              <a:t>I will follow you.</a:t>
            </a:r>
          </a:p>
        </p:txBody>
      </p:sp>
    </p:spTree>
    <p:extLst>
      <p:ext uri="{BB962C8B-B14F-4D97-AF65-F5344CB8AC3E}">
        <p14:creationId xmlns:p14="http://schemas.microsoft.com/office/powerpoint/2010/main" val="3373944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1449</Words>
  <Application>Microsoft Office PowerPoint</Application>
  <PresentationFormat>Widescreen</PresentationFormat>
  <Paragraphs>189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175</cp:revision>
  <dcterms:created xsi:type="dcterms:W3CDTF">2020-12-22T16:57:36Z</dcterms:created>
  <dcterms:modified xsi:type="dcterms:W3CDTF">2026-06-23T09:25:12Z</dcterms:modified>
</cp:coreProperties>
</file>