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552" r:id="rId2"/>
    <p:sldId id="913" r:id="rId3"/>
    <p:sldId id="942" r:id="rId4"/>
    <p:sldId id="943" r:id="rId5"/>
    <p:sldId id="944" r:id="rId6"/>
    <p:sldId id="945" r:id="rId7"/>
    <p:sldId id="923" r:id="rId8"/>
    <p:sldId id="924" r:id="rId9"/>
    <p:sldId id="946" r:id="rId10"/>
    <p:sldId id="947" r:id="rId11"/>
    <p:sldId id="948" r:id="rId12"/>
    <p:sldId id="949" r:id="rId13"/>
    <p:sldId id="950" r:id="rId14"/>
    <p:sldId id="951" r:id="rId15"/>
    <p:sldId id="952" r:id="rId16"/>
    <p:sldId id="953" r:id="rId17"/>
    <p:sldId id="954" r:id="rId18"/>
    <p:sldId id="955" r:id="rId19"/>
    <p:sldId id="956" r:id="rId20"/>
    <p:sldId id="957" r:id="rId21"/>
    <p:sldId id="958" r:id="rId22"/>
    <p:sldId id="959" r:id="rId23"/>
    <p:sldId id="960" r:id="rId24"/>
    <p:sldId id="961" r:id="rId25"/>
    <p:sldId id="962" r:id="rId26"/>
    <p:sldId id="925" r:id="rId27"/>
    <p:sldId id="89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49" d="100"/>
          <a:sy n="49" d="100"/>
        </p:scale>
        <p:origin x="48" y="712"/>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B82AC-1404-444D-83F8-8FDCA8397589}" type="datetimeFigureOut">
              <a:rPr lang="en-GB" smtClean="0"/>
              <a:t>03/07/2026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A5088-0A64-4AA2-AA97-08936E3E1F07}" type="slidenum">
              <a:rPr lang="en-GB" smtClean="0"/>
              <a:t>‹#›</a:t>
            </a:fld>
            <a:endParaRPr lang="en-GB"/>
          </a:p>
        </p:txBody>
      </p:sp>
    </p:spTree>
    <p:extLst>
      <p:ext uri="{BB962C8B-B14F-4D97-AF65-F5344CB8AC3E}">
        <p14:creationId xmlns:p14="http://schemas.microsoft.com/office/powerpoint/2010/main" val="130804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03/07/2026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03/07/2026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79007" y="158874"/>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5 July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Andrew Glennie</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353928" y="158874"/>
            <a:ext cx="5861133" cy="6540252"/>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184  Sing to the Lord a joyful song  </a:t>
            </a:r>
          </a:p>
          <a:p>
            <a:pPr>
              <a:spcAft>
                <a:spcPts val="600"/>
              </a:spcAft>
            </a:pPr>
            <a:r>
              <a:rPr lang="en-GB" dirty="0"/>
              <a:t>Prayers of approach and confession</a:t>
            </a:r>
          </a:p>
          <a:p>
            <a:pPr>
              <a:spcAft>
                <a:spcPts val="600"/>
              </a:spcAft>
            </a:pPr>
            <a:r>
              <a:rPr lang="en-GB" dirty="0"/>
              <a:t>Introduction</a:t>
            </a:r>
          </a:p>
          <a:p>
            <a:pPr>
              <a:spcAft>
                <a:spcPts val="600"/>
              </a:spcAft>
            </a:pPr>
            <a:r>
              <a:rPr lang="en-GB" dirty="0"/>
              <a:t>Hymn 540  I heard the voice of Jesus say</a:t>
            </a:r>
          </a:p>
          <a:p>
            <a:pPr>
              <a:spcAft>
                <a:spcPts val="600"/>
              </a:spcAft>
            </a:pPr>
            <a:r>
              <a:rPr lang="en-GB" dirty="0"/>
              <a:t>Reading:  Psalm 145 v 8-14</a:t>
            </a:r>
          </a:p>
          <a:p>
            <a:pPr>
              <a:spcAft>
                <a:spcPts val="600"/>
              </a:spcAft>
            </a:pPr>
            <a:r>
              <a:rPr lang="en-GB" dirty="0"/>
              <a:t>Hymn 21  (Psalm 25)      </a:t>
            </a:r>
          </a:p>
          <a:p>
            <a:pPr>
              <a:spcAft>
                <a:spcPts val="600"/>
              </a:spcAft>
            </a:pPr>
            <a:r>
              <a:rPr lang="en-GB" dirty="0"/>
              <a:t>Reading:  Matthew Ch 11 v 25-30                    </a:t>
            </a:r>
          </a:p>
          <a:p>
            <a:pPr>
              <a:spcAft>
                <a:spcPts val="600"/>
              </a:spcAft>
            </a:pPr>
            <a:r>
              <a:rPr lang="en-GB" dirty="0"/>
              <a:t>Anthem</a:t>
            </a:r>
          </a:p>
          <a:p>
            <a:pPr>
              <a:spcAft>
                <a:spcPts val="600"/>
              </a:spcAft>
            </a:pPr>
            <a:r>
              <a:rPr lang="en-GB" dirty="0"/>
              <a:t>Sermon</a:t>
            </a:r>
          </a:p>
          <a:p>
            <a:pPr>
              <a:spcAft>
                <a:spcPts val="600"/>
              </a:spcAft>
            </a:pPr>
            <a:r>
              <a:rPr lang="en-GB" dirty="0"/>
              <a:t>Hymn 509  Jesus calls us, o’er the tumult</a:t>
            </a:r>
          </a:p>
          <a:p>
            <a:pPr>
              <a:spcAft>
                <a:spcPts val="600"/>
              </a:spcAft>
            </a:pPr>
            <a:r>
              <a:rPr lang="en-GB" dirty="0"/>
              <a:t>Prayers of intercession</a:t>
            </a:r>
          </a:p>
          <a:p>
            <a:pPr>
              <a:spcAft>
                <a:spcPts val="600"/>
              </a:spcAft>
            </a:pPr>
            <a:r>
              <a:rPr lang="en-GB" dirty="0"/>
              <a:t>Blessing of the offerings</a:t>
            </a:r>
          </a:p>
          <a:p>
            <a:pPr>
              <a:spcAft>
                <a:spcPts val="600"/>
              </a:spcAft>
            </a:pPr>
            <a:r>
              <a:rPr lang="en-GB" dirty="0"/>
              <a:t>The Lord’s Prayer</a:t>
            </a:r>
          </a:p>
          <a:p>
            <a:pPr>
              <a:spcAft>
                <a:spcPts val="600"/>
              </a:spcAft>
            </a:pPr>
            <a:r>
              <a:rPr lang="en-GB" dirty="0"/>
              <a:t>Hymn 112  God, whose almighty word</a:t>
            </a:r>
          </a:p>
          <a:p>
            <a:pPr>
              <a:spcAft>
                <a:spcPts val="600"/>
              </a:spcAft>
            </a:pPr>
            <a:r>
              <a:rPr lang="en-GB"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9827491" cy="5500254"/>
          </a:xfrm>
        </p:spPr>
        <p:txBody>
          <a:bodyPr/>
          <a:lstStyle/>
          <a:p>
            <a:r>
              <a:rPr lang="en-GB" sz="4000" baseline="30000" dirty="0"/>
              <a:t>1</a:t>
            </a:r>
            <a:r>
              <a:rPr lang="en-GB" sz="4000" dirty="0"/>
              <a:t> Sing to the Lord a joyful song,</a:t>
            </a:r>
          </a:p>
          <a:p>
            <a:r>
              <a:rPr lang="en-GB" sz="4000" dirty="0"/>
              <a:t>lift up your hearts, your voices raise;</a:t>
            </a:r>
          </a:p>
          <a:p>
            <a:r>
              <a:rPr lang="en-GB" sz="4000" dirty="0"/>
              <a:t>to us his gracious gifts belong,</a:t>
            </a:r>
          </a:p>
          <a:p>
            <a:r>
              <a:rPr lang="en-GB" sz="4000" dirty="0"/>
              <a:t>to him our songs of love and praise.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dirty="0"/>
              <a:t>Hymn 184 Sing to the Lord a joyful song</a:t>
            </a:r>
          </a:p>
        </p:txBody>
      </p:sp>
    </p:spTree>
    <p:extLst>
      <p:ext uri="{BB962C8B-B14F-4D97-AF65-F5344CB8AC3E}">
        <p14:creationId xmlns:p14="http://schemas.microsoft.com/office/powerpoint/2010/main" val="4274383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217" y="87947"/>
            <a:ext cx="10753512" cy="6622472"/>
          </a:xfrm>
        </p:spPr>
        <p:txBody>
          <a:bodyPr/>
          <a:lstStyle/>
          <a:p>
            <a:r>
              <a:rPr lang="en-GB" sz="4000" baseline="30000" dirty="0"/>
              <a:t>2</a:t>
            </a:r>
            <a:r>
              <a:rPr lang="en-GB" sz="4000" dirty="0"/>
              <a:t> For life and love, for rest and food,</a:t>
            </a:r>
          </a:p>
          <a:p>
            <a:r>
              <a:rPr lang="en-GB" sz="4000" dirty="0"/>
              <a:t>for daily help and nightly care,</a:t>
            </a:r>
          </a:p>
          <a:p>
            <a:r>
              <a:rPr lang="en-GB" sz="4000" dirty="0"/>
              <a:t>sing to the Lord, for he is good,</a:t>
            </a:r>
          </a:p>
          <a:p>
            <a:pPr>
              <a:spcAft>
                <a:spcPts val="3000"/>
              </a:spcAft>
            </a:pPr>
            <a:r>
              <a:rPr lang="en-GB" sz="4000" dirty="0"/>
              <a:t>and praise his name, for it is fair.</a:t>
            </a:r>
          </a:p>
          <a:p>
            <a:r>
              <a:rPr lang="en-GB" sz="4000" baseline="30000" dirty="0"/>
              <a:t>3</a:t>
            </a:r>
            <a:r>
              <a:rPr lang="en-GB" sz="4000" dirty="0"/>
              <a:t> For strength to those who on him wait</a:t>
            </a:r>
          </a:p>
          <a:p>
            <a:r>
              <a:rPr lang="en-GB" sz="4000" dirty="0"/>
              <a:t>his truth to prove, his will to do,</a:t>
            </a:r>
          </a:p>
          <a:p>
            <a:r>
              <a:rPr lang="en-GB" sz="4000" dirty="0"/>
              <a:t>sing to our God, for he is great,</a:t>
            </a:r>
          </a:p>
          <a:p>
            <a:r>
              <a:rPr lang="en-GB" sz="4000" dirty="0"/>
              <a:t>trust in his name, for it is true.</a:t>
            </a:r>
          </a:p>
        </p:txBody>
      </p:sp>
    </p:spTree>
    <p:extLst>
      <p:ext uri="{BB962C8B-B14F-4D97-AF65-F5344CB8AC3E}">
        <p14:creationId xmlns:p14="http://schemas.microsoft.com/office/powerpoint/2010/main" val="1293923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737F2-5733-07BE-7DC4-C0A5926BD97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AEF7666-EB74-6B00-234A-B8B9FBCC08C5}"/>
              </a:ext>
            </a:extLst>
          </p:cNvPr>
          <p:cNvSpPr>
            <a:spLocks noGrp="1"/>
          </p:cNvSpPr>
          <p:nvPr>
            <p:ph sz="quarter" idx="13"/>
          </p:nvPr>
        </p:nvSpPr>
        <p:spPr>
          <a:xfrm>
            <a:off x="868217" y="87947"/>
            <a:ext cx="10753512" cy="6622472"/>
          </a:xfrm>
        </p:spPr>
        <p:txBody>
          <a:bodyPr/>
          <a:lstStyle/>
          <a:p>
            <a:r>
              <a:rPr lang="en-GB" sz="4000" baseline="30000" dirty="0"/>
              <a:t>4</a:t>
            </a:r>
            <a:r>
              <a:rPr lang="en-GB" sz="4000" dirty="0"/>
              <a:t> For joys untold, that from above</a:t>
            </a:r>
          </a:p>
          <a:p>
            <a:r>
              <a:rPr lang="en-GB" sz="4000" dirty="0"/>
              <a:t>cheer those who love his sweet employ,</a:t>
            </a:r>
          </a:p>
          <a:p>
            <a:r>
              <a:rPr lang="en-GB" sz="4000" dirty="0"/>
              <a:t>sing to our God, for he is love;</a:t>
            </a:r>
          </a:p>
          <a:p>
            <a:pPr>
              <a:spcAft>
                <a:spcPts val="3000"/>
              </a:spcAft>
            </a:pPr>
            <a:r>
              <a:rPr lang="en-GB" sz="4000" dirty="0"/>
              <a:t>exalt his name, for it is joy.</a:t>
            </a:r>
          </a:p>
          <a:p>
            <a:r>
              <a:rPr lang="en-GB" sz="4000" baseline="30000" dirty="0"/>
              <a:t>5</a:t>
            </a:r>
            <a:r>
              <a:rPr lang="en-GB" sz="4000" dirty="0"/>
              <a:t> Sing to the Lord of heaven and earth,</a:t>
            </a:r>
          </a:p>
          <a:p>
            <a:r>
              <a:rPr lang="en-GB" sz="4000" dirty="0"/>
              <a:t>whom angels serve and saints adore,</a:t>
            </a:r>
          </a:p>
          <a:p>
            <a:r>
              <a:rPr lang="en-GB" sz="4000" dirty="0"/>
              <a:t>the Father, Son, and Spirit blest,</a:t>
            </a:r>
          </a:p>
          <a:p>
            <a:r>
              <a:rPr lang="en-GB" sz="4000" dirty="0"/>
              <a:t>to whom be praise for evermore. Amen.</a:t>
            </a:r>
          </a:p>
        </p:txBody>
      </p:sp>
    </p:spTree>
    <p:extLst>
      <p:ext uri="{BB962C8B-B14F-4D97-AF65-F5344CB8AC3E}">
        <p14:creationId xmlns:p14="http://schemas.microsoft.com/office/powerpoint/2010/main" val="198800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7EBD-F5F3-2BC2-5310-B8499CDE73F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DADBC0-55EE-324F-106C-C7E5B26BD020}"/>
              </a:ext>
            </a:extLst>
          </p:cNvPr>
          <p:cNvSpPr>
            <a:spLocks noGrp="1"/>
          </p:cNvSpPr>
          <p:nvPr>
            <p:ph sz="quarter" idx="13"/>
          </p:nvPr>
        </p:nvSpPr>
        <p:spPr>
          <a:xfrm>
            <a:off x="1154113" y="354446"/>
            <a:ext cx="9661525" cy="6149109"/>
          </a:xfrm>
        </p:spPr>
        <p:txBody>
          <a:bodyPr>
            <a:noAutofit/>
          </a:bodyPr>
          <a:lstStyle/>
          <a:p>
            <a:r>
              <a:rPr lang="en-GB" dirty="0"/>
              <a:t>Prayers of approach and confession</a:t>
            </a:r>
          </a:p>
          <a:p>
            <a:r>
              <a:rPr lang="en-GB" dirty="0"/>
              <a:t>Introduction</a:t>
            </a:r>
          </a:p>
        </p:txBody>
      </p:sp>
    </p:spTree>
    <p:extLst>
      <p:ext uri="{BB962C8B-B14F-4D97-AF65-F5344CB8AC3E}">
        <p14:creationId xmlns:p14="http://schemas.microsoft.com/office/powerpoint/2010/main" val="686122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lstStyle/>
          <a:p>
            <a:r>
              <a:rPr lang="en-GB" baseline="30000" dirty="0"/>
              <a:t>1</a:t>
            </a:r>
            <a:r>
              <a:rPr lang="en-GB" dirty="0"/>
              <a:t> I heard the voice of Jesus say,</a:t>
            </a:r>
          </a:p>
          <a:p>
            <a:r>
              <a:rPr lang="en-GB" dirty="0"/>
              <a:t>“Come unto Me and rest;</a:t>
            </a:r>
          </a:p>
          <a:p>
            <a:r>
              <a:rPr lang="en-GB" dirty="0"/>
              <a:t>Lay down, thou weary one, lay down</a:t>
            </a:r>
          </a:p>
          <a:p>
            <a:r>
              <a:rPr lang="en-GB" dirty="0"/>
              <a:t>Thy head upon My breast.”</a:t>
            </a:r>
          </a:p>
          <a:p>
            <a:r>
              <a:rPr lang="en-GB" dirty="0"/>
              <a:t>I came to Jesus as I was,</a:t>
            </a:r>
          </a:p>
          <a:p>
            <a:r>
              <a:rPr lang="en-GB" dirty="0"/>
              <a:t>Weary and worn and sad;</a:t>
            </a:r>
          </a:p>
          <a:p>
            <a:r>
              <a:rPr lang="en-GB" dirty="0"/>
              <a:t>I found in Him a resting place,</a:t>
            </a:r>
          </a:p>
          <a:p>
            <a:r>
              <a:rPr lang="en-GB" dirty="0"/>
              <a:t>And He has made me glad</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a:t>
            </a:r>
            <a:r>
              <a:rPr lang="en-GB" dirty="0"/>
              <a:t>349 / 540 I heard the voice of Jesus say</a:t>
            </a:r>
          </a:p>
        </p:txBody>
      </p:sp>
    </p:spTree>
    <p:extLst>
      <p:ext uri="{BB962C8B-B14F-4D97-AF65-F5344CB8AC3E}">
        <p14:creationId xmlns:p14="http://schemas.microsoft.com/office/powerpoint/2010/main" val="1275614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012" y="103188"/>
            <a:ext cx="11672335" cy="6430962"/>
          </a:xfrm>
        </p:spPr>
        <p:txBody>
          <a:bodyPr/>
          <a:lstStyle/>
          <a:p>
            <a:r>
              <a:rPr lang="en-GB" sz="4000" baseline="30000" dirty="0"/>
              <a:t>2</a:t>
            </a:r>
            <a:r>
              <a:rPr lang="en-GB" sz="4000" dirty="0"/>
              <a:t> I heard the voice of Jesus say,</a:t>
            </a:r>
          </a:p>
          <a:p>
            <a:r>
              <a:rPr lang="en-GB" sz="4000" dirty="0"/>
              <a:t>“Behold, I freely give the living water; </a:t>
            </a:r>
          </a:p>
          <a:p>
            <a:r>
              <a:rPr lang="en-GB" sz="4000" dirty="0"/>
              <a:t>	thirsty one,</a:t>
            </a:r>
          </a:p>
          <a:p>
            <a:r>
              <a:rPr lang="en-GB" sz="4000" dirty="0"/>
              <a:t>Stoop down, and drink, and live.”</a:t>
            </a:r>
          </a:p>
          <a:p>
            <a:r>
              <a:rPr lang="en-GB" sz="4000" dirty="0"/>
              <a:t>I came to Jesus, and I drank of that life-giving 	stream;</a:t>
            </a:r>
          </a:p>
          <a:p>
            <a:r>
              <a:rPr lang="en-GB" sz="4000" dirty="0"/>
              <a:t>My thirst was quenched, my soul revived,</a:t>
            </a:r>
          </a:p>
          <a:p>
            <a:r>
              <a:rPr lang="en-GB" sz="4000" dirty="0"/>
              <a:t>And now I live in Him.</a:t>
            </a:r>
          </a:p>
        </p:txBody>
      </p:sp>
    </p:spTree>
    <p:extLst>
      <p:ext uri="{BB962C8B-B14F-4D97-AF65-F5344CB8AC3E}">
        <p14:creationId xmlns:p14="http://schemas.microsoft.com/office/powerpoint/2010/main" val="415794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013" y="103188"/>
            <a:ext cx="11563004" cy="6430962"/>
          </a:xfrm>
        </p:spPr>
        <p:txBody>
          <a:bodyPr/>
          <a:lstStyle/>
          <a:p>
            <a:r>
              <a:rPr lang="en-GB" sz="4000" baseline="30000" dirty="0"/>
              <a:t>3</a:t>
            </a:r>
            <a:r>
              <a:rPr lang="en-GB" sz="4000" dirty="0"/>
              <a:t> I heard the voice of Jesus say,</a:t>
            </a:r>
          </a:p>
          <a:p>
            <a:r>
              <a:rPr lang="en-GB" sz="4000" dirty="0"/>
              <a:t>“I am this dark world’s Light; look unto Me, thy 	morn shall rise,</a:t>
            </a:r>
          </a:p>
          <a:p>
            <a:r>
              <a:rPr lang="en-GB" sz="4000" dirty="0"/>
              <a:t>And all thy day be bright.”</a:t>
            </a:r>
          </a:p>
          <a:p>
            <a:r>
              <a:rPr lang="en-GB" sz="4000" dirty="0"/>
              <a:t>I looked to Jesus, and I found in Him my Star, 	my Sun;</a:t>
            </a:r>
          </a:p>
          <a:p>
            <a:r>
              <a:rPr lang="en-GB" sz="4000" dirty="0"/>
              <a:t>And in that light of life I’ll walk,</a:t>
            </a:r>
          </a:p>
          <a:p>
            <a:r>
              <a:rPr lang="en-GB" sz="4000" dirty="0"/>
              <a:t>Till travelling days are done.</a:t>
            </a:r>
          </a:p>
        </p:txBody>
      </p:sp>
    </p:spTree>
    <p:extLst>
      <p:ext uri="{BB962C8B-B14F-4D97-AF65-F5344CB8AC3E}">
        <p14:creationId xmlns:p14="http://schemas.microsoft.com/office/powerpoint/2010/main" val="1023597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562131" cy="5500254"/>
          </a:xfrm>
        </p:spPr>
        <p:txBody>
          <a:bodyPr/>
          <a:lstStyle/>
          <a:p>
            <a:r>
              <a:rPr lang="en-GB" baseline="30000" dirty="0"/>
              <a:t>8</a:t>
            </a:r>
            <a:r>
              <a:rPr lang="en-GB" dirty="0"/>
              <a:t> The Lord is gracious and merciful,</a:t>
            </a:r>
          </a:p>
          <a:p>
            <a:r>
              <a:rPr lang="en-GB" dirty="0"/>
              <a:t>    slow to anger and abounding in steadfast love.</a:t>
            </a:r>
          </a:p>
          <a:p>
            <a:r>
              <a:rPr lang="en-GB" baseline="30000" dirty="0"/>
              <a:t>9</a:t>
            </a:r>
            <a:r>
              <a:rPr lang="en-GB" dirty="0"/>
              <a:t> The Lord is good to all,</a:t>
            </a:r>
          </a:p>
          <a:p>
            <a:r>
              <a:rPr lang="en-GB" dirty="0"/>
              <a:t>    and his compassion is over all that he has made.</a:t>
            </a:r>
          </a:p>
          <a:p>
            <a:r>
              <a:rPr lang="en-GB" baseline="30000" dirty="0"/>
              <a:t>10</a:t>
            </a:r>
            <a:r>
              <a:rPr lang="en-GB" dirty="0"/>
              <a:t> All your works shall give thanks to you, O Lord,</a:t>
            </a:r>
          </a:p>
          <a:p>
            <a:r>
              <a:rPr lang="en-GB" dirty="0"/>
              <a:t>    and all your faithful shall bless you.</a:t>
            </a:r>
          </a:p>
          <a:p>
            <a:r>
              <a:rPr lang="en-GB" baseline="30000" dirty="0"/>
              <a:t>11</a:t>
            </a:r>
            <a:r>
              <a:rPr lang="en-GB" dirty="0"/>
              <a:t> They shall speak of the glory of your kingdom,</a:t>
            </a:r>
          </a:p>
          <a:p>
            <a:r>
              <a:rPr lang="en-GB" dirty="0"/>
              <a:t>    and tell of your power,</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Psalm 145: 8-14</a:t>
            </a:r>
          </a:p>
        </p:txBody>
      </p:sp>
    </p:spTree>
    <p:extLst>
      <p:ext uri="{BB962C8B-B14F-4D97-AF65-F5344CB8AC3E}">
        <p14:creationId xmlns:p14="http://schemas.microsoft.com/office/powerpoint/2010/main" val="4097685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0609867-529A-0472-C8B1-36834FE5E7E9}"/>
              </a:ext>
            </a:extLst>
          </p:cNvPr>
          <p:cNvSpPr>
            <a:spLocks noGrp="1"/>
          </p:cNvSpPr>
          <p:nvPr>
            <p:ph sz="quarter" idx="13"/>
          </p:nvPr>
        </p:nvSpPr>
        <p:spPr/>
        <p:txBody>
          <a:bodyPr/>
          <a:lstStyle/>
          <a:p>
            <a:r>
              <a:rPr lang="en-GB" baseline="30000" dirty="0"/>
              <a:t>12</a:t>
            </a:r>
            <a:r>
              <a:rPr lang="en-GB" dirty="0"/>
              <a:t> to make known to all people your mighty deeds,</a:t>
            </a:r>
          </a:p>
          <a:p>
            <a:r>
              <a:rPr lang="en-GB" dirty="0"/>
              <a:t>    and the glorious splendour </a:t>
            </a:r>
            <a:r>
              <a:rPr lang="en-GB"/>
              <a:t>of your </a:t>
            </a:r>
            <a:r>
              <a:rPr lang="en-GB" dirty="0"/>
              <a:t>kingdom.</a:t>
            </a:r>
          </a:p>
          <a:p>
            <a:r>
              <a:rPr lang="en-GB" baseline="30000" dirty="0"/>
              <a:t>13</a:t>
            </a:r>
            <a:r>
              <a:rPr lang="en-GB" dirty="0"/>
              <a:t> Your kingdom is an everlasting kingdom,</a:t>
            </a:r>
          </a:p>
          <a:p>
            <a:r>
              <a:rPr lang="en-GB" dirty="0"/>
              <a:t>    and your dominion endures throughout all generations.</a:t>
            </a:r>
          </a:p>
          <a:p>
            <a:r>
              <a:rPr lang="en-GB" dirty="0"/>
              <a:t>The Lord is faithful in all his words,</a:t>
            </a:r>
          </a:p>
          <a:p>
            <a:r>
              <a:rPr lang="en-GB" dirty="0"/>
              <a:t>    and gracious in all his deeds.</a:t>
            </a:r>
          </a:p>
          <a:p>
            <a:r>
              <a:rPr lang="en-GB" baseline="30000" dirty="0"/>
              <a:t>14</a:t>
            </a:r>
            <a:r>
              <a:rPr lang="en-GB" dirty="0"/>
              <a:t> The Lord upholds all who are falling,</a:t>
            </a:r>
          </a:p>
          <a:p>
            <a:r>
              <a:rPr lang="en-GB" dirty="0"/>
              <a:t>    and raises up all who are bowed down.</a:t>
            </a:r>
          </a:p>
        </p:txBody>
      </p:sp>
    </p:spTree>
    <p:extLst>
      <p:ext uri="{BB962C8B-B14F-4D97-AF65-F5344CB8AC3E}">
        <p14:creationId xmlns:p14="http://schemas.microsoft.com/office/powerpoint/2010/main" val="3616294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Bef>
                <a:spcPts val="0"/>
              </a:spcBef>
            </a:pPr>
            <a:r>
              <a:rPr lang="en-GB" sz="4800" baseline="30000" dirty="0"/>
              <a:t>1</a:t>
            </a:r>
            <a:r>
              <a:rPr lang="en-GB" sz="4800" dirty="0"/>
              <a:t> Lord, teach me all your ways,</a:t>
            </a:r>
          </a:p>
          <a:p>
            <a:pPr>
              <a:spcBef>
                <a:spcPts val="0"/>
              </a:spcBef>
            </a:pPr>
            <a:r>
              <a:rPr lang="en-GB" sz="4800" dirty="0"/>
              <a:t>reveal your paths to me;</a:t>
            </a:r>
          </a:p>
          <a:p>
            <a:pPr>
              <a:spcBef>
                <a:spcPts val="0"/>
              </a:spcBef>
            </a:pPr>
            <a:r>
              <a:rPr lang="en-GB" sz="4800" dirty="0"/>
              <a:t>and lead me in your saving truth,</a:t>
            </a:r>
          </a:p>
          <a:p>
            <a:pPr>
              <a:spcBef>
                <a:spcPts val="0"/>
              </a:spcBef>
            </a:pPr>
            <a:r>
              <a:rPr lang="en-GB" sz="4800" dirty="0"/>
              <a:t>show me what I should be.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21 Psalm 25 </a:t>
            </a:r>
          </a:p>
        </p:txBody>
      </p:sp>
    </p:spTree>
    <p:extLst>
      <p:ext uri="{BB962C8B-B14F-4D97-AF65-F5344CB8AC3E}">
        <p14:creationId xmlns:p14="http://schemas.microsoft.com/office/powerpoint/2010/main" val="2203131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354330" y="102870"/>
            <a:ext cx="11685270" cy="6431857"/>
          </a:xfrm>
        </p:spPr>
        <p:txBody>
          <a:bodyPr/>
          <a:lstStyle/>
          <a:p>
            <a:r>
              <a:rPr lang="en-GB" sz="4400" baseline="30000" dirty="0"/>
              <a:t>2</a:t>
            </a:r>
            <a:r>
              <a:rPr lang="en-GB" sz="4400" dirty="0"/>
              <a:t> Remember, Lord, your love,</a:t>
            </a:r>
          </a:p>
          <a:p>
            <a:r>
              <a:rPr lang="en-GB" sz="4400" dirty="0"/>
              <a:t>your care from ages past;</a:t>
            </a:r>
          </a:p>
          <a:p>
            <a:r>
              <a:rPr lang="en-GB" sz="4400" dirty="0"/>
              <a:t>and in that love remember me,</a:t>
            </a:r>
          </a:p>
          <a:p>
            <a:r>
              <a:rPr lang="en-GB" sz="4400" dirty="0"/>
              <a:t>in kindness hold me fast.</a:t>
            </a:r>
          </a:p>
          <a:p>
            <a:endParaRPr lang="en-GB" sz="4400" dirty="0"/>
          </a:p>
          <a:p>
            <a:r>
              <a:rPr lang="en-GB" sz="4400" baseline="30000" dirty="0"/>
              <a:t>3</a:t>
            </a:r>
            <a:r>
              <a:rPr lang="en-GB" sz="4400" dirty="0"/>
              <a:t> Forget my youthful faults,</a:t>
            </a:r>
          </a:p>
          <a:p>
            <a:r>
              <a:rPr lang="en-GB" sz="4400" dirty="0"/>
              <a:t>forgive my sinful ways;</a:t>
            </a:r>
          </a:p>
          <a:p>
            <a:r>
              <a:rPr lang="en-GB" sz="4400" dirty="0"/>
              <a:t>within the kindness of your love</a:t>
            </a:r>
          </a:p>
          <a:p>
            <a:r>
              <a:rPr lang="en-GB" sz="4400" dirty="0"/>
              <a:t>remember me always.</a:t>
            </a:r>
          </a:p>
        </p:txBody>
      </p:sp>
    </p:spTree>
    <p:extLst>
      <p:ext uri="{BB962C8B-B14F-4D97-AF65-F5344CB8AC3E}">
        <p14:creationId xmlns:p14="http://schemas.microsoft.com/office/powerpoint/2010/main" val="3927177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7360F-7741-4127-5098-199BF984BE9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D3DD959-92EE-67BD-E223-E5EE77733A21}"/>
              </a:ext>
            </a:extLst>
          </p:cNvPr>
          <p:cNvSpPr>
            <a:spLocks noGrp="1"/>
          </p:cNvSpPr>
          <p:nvPr>
            <p:ph sz="quarter" idx="13"/>
          </p:nvPr>
        </p:nvSpPr>
        <p:spPr>
          <a:xfrm>
            <a:off x="354330" y="102870"/>
            <a:ext cx="11685270" cy="6431857"/>
          </a:xfrm>
        </p:spPr>
        <p:txBody>
          <a:bodyPr/>
          <a:lstStyle/>
          <a:p>
            <a:r>
              <a:rPr lang="en-GB" sz="4400" baseline="30000" dirty="0"/>
              <a:t>4</a:t>
            </a:r>
            <a:r>
              <a:rPr lang="en-GB" sz="4400" dirty="0"/>
              <a:t> God, who is just and good,</a:t>
            </a:r>
          </a:p>
          <a:p>
            <a:r>
              <a:rPr lang="en-GB" sz="4400" dirty="0"/>
              <a:t>shows all who sin his way:</a:t>
            </a:r>
          </a:p>
          <a:p>
            <a:r>
              <a:rPr lang="en-GB" sz="4400" dirty="0"/>
              <a:t>he leads the humble in right paths,</a:t>
            </a:r>
          </a:p>
          <a:p>
            <a:r>
              <a:rPr lang="en-GB" sz="4400" dirty="0"/>
              <a:t>their teacher day by day.</a:t>
            </a:r>
          </a:p>
          <a:p>
            <a:endParaRPr lang="en-GB" sz="4400" dirty="0"/>
          </a:p>
          <a:p>
            <a:r>
              <a:rPr lang="en-GB" sz="4400" baseline="30000" dirty="0"/>
              <a:t>5</a:t>
            </a:r>
            <a:r>
              <a:rPr lang="en-GB" sz="4400" dirty="0"/>
              <a:t> All pathways of the Lord</a:t>
            </a:r>
          </a:p>
          <a:p>
            <a:r>
              <a:rPr lang="en-GB" sz="4400" dirty="0"/>
              <a:t>are kindly, true and sure</a:t>
            </a:r>
          </a:p>
          <a:p>
            <a:r>
              <a:rPr lang="en-GB" sz="4400" dirty="0"/>
              <a:t>to those who keep his covenant</a:t>
            </a:r>
          </a:p>
          <a:p>
            <a:r>
              <a:rPr lang="en-GB" sz="4400"/>
              <a:t>and in his ways endure.</a:t>
            </a:r>
            <a:endParaRPr lang="en-GB" sz="4400" dirty="0"/>
          </a:p>
        </p:txBody>
      </p:sp>
    </p:spTree>
    <p:extLst>
      <p:ext uri="{BB962C8B-B14F-4D97-AF65-F5344CB8AC3E}">
        <p14:creationId xmlns:p14="http://schemas.microsoft.com/office/powerpoint/2010/main" val="3976891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562131" cy="5500254"/>
          </a:xfrm>
        </p:spPr>
        <p:txBody>
          <a:bodyPr/>
          <a:lstStyle/>
          <a:p>
            <a:r>
              <a:rPr lang="en-GB" dirty="0">
                <a:solidFill>
                  <a:schemeClr val="tx1">
                    <a:lumMod val="85000"/>
                  </a:schemeClr>
                </a:solidFill>
              </a:rPr>
              <a:t>Jesus Thanks His Father</a:t>
            </a:r>
          </a:p>
          <a:p>
            <a:endParaRPr lang="en-GB" dirty="0">
              <a:solidFill>
                <a:schemeClr val="tx1">
                  <a:lumMod val="85000"/>
                </a:schemeClr>
              </a:solidFill>
            </a:endParaRPr>
          </a:p>
          <a:p>
            <a:r>
              <a:rPr lang="en-GB" baseline="30000" dirty="0"/>
              <a:t>25</a:t>
            </a:r>
            <a:r>
              <a:rPr lang="en-GB" dirty="0"/>
              <a:t> At that time Jesus said, ‘I thank you, Father, Lord of heaven and earth, because you have hidden these things from the wise and the intelligent and have revealed them to infants; </a:t>
            </a:r>
            <a:r>
              <a:rPr lang="en-GB" baseline="30000" dirty="0"/>
              <a:t>26</a:t>
            </a:r>
            <a:r>
              <a:rPr lang="en-GB" dirty="0"/>
              <a:t> yes, Father, for such was your gracious will. </a:t>
            </a:r>
            <a:r>
              <a:rPr lang="en-GB" baseline="30000" dirty="0"/>
              <a:t>27</a:t>
            </a:r>
            <a:r>
              <a:rPr lang="en-GB" dirty="0"/>
              <a:t> All things have been handed over to me by my Father;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Matthew 11;25-30</a:t>
            </a:r>
          </a:p>
        </p:txBody>
      </p:sp>
    </p:spTree>
    <p:extLst>
      <p:ext uri="{BB962C8B-B14F-4D97-AF65-F5344CB8AC3E}">
        <p14:creationId xmlns:p14="http://schemas.microsoft.com/office/powerpoint/2010/main" val="447279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0609867-529A-0472-C8B1-36834FE5E7E9}"/>
              </a:ext>
            </a:extLst>
          </p:cNvPr>
          <p:cNvSpPr>
            <a:spLocks noGrp="1"/>
          </p:cNvSpPr>
          <p:nvPr>
            <p:ph sz="quarter" idx="13"/>
          </p:nvPr>
        </p:nvSpPr>
        <p:spPr/>
        <p:txBody>
          <a:bodyPr/>
          <a:lstStyle/>
          <a:p>
            <a:r>
              <a:rPr lang="en-GB"/>
              <a:t>and no one knows the Son except the Father, and no one knows the Father except the Son and anyone to whom the Son chooses to reveal him. </a:t>
            </a:r>
            <a:r>
              <a:rPr lang="en-GB" baseline="30000"/>
              <a:t>28</a:t>
            </a:r>
            <a:r>
              <a:rPr lang="en-GB"/>
              <a:t> </a:t>
            </a:r>
            <a:r>
              <a:rPr lang="en-GB" dirty="0"/>
              <a:t>‘Come to me, all you that are weary and are carrying heavy burdens, and I will give you rest. </a:t>
            </a:r>
            <a:r>
              <a:rPr lang="en-GB" baseline="30000" dirty="0"/>
              <a:t>29</a:t>
            </a:r>
            <a:r>
              <a:rPr lang="en-GB" dirty="0"/>
              <a:t> Take my yoke upon you, and learn from me; for I am gentle and humble in heart, and you will find rest for your souls. </a:t>
            </a:r>
            <a:r>
              <a:rPr lang="en-GB" baseline="30000" dirty="0"/>
              <a:t>30</a:t>
            </a:r>
            <a:r>
              <a:rPr lang="en-GB" dirty="0"/>
              <a:t> For my yoke is easy, and my burden is light.’</a:t>
            </a:r>
          </a:p>
        </p:txBody>
      </p:sp>
    </p:spTree>
    <p:extLst>
      <p:ext uri="{BB962C8B-B14F-4D97-AF65-F5344CB8AC3E}">
        <p14:creationId xmlns:p14="http://schemas.microsoft.com/office/powerpoint/2010/main" val="1071994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9882C-520E-FD6A-8855-4120D5C2B7B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AC5716-34F8-71EB-21AC-1554876F8622}"/>
              </a:ext>
            </a:extLst>
          </p:cNvPr>
          <p:cNvSpPr>
            <a:spLocks noGrp="1"/>
          </p:cNvSpPr>
          <p:nvPr>
            <p:ph sz="quarter" idx="13"/>
          </p:nvPr>
        </p:nvSpPr>
        <p:spPr>
          <a:xfrm>
            <a:off x="1154113" y="354446"/>
            <a:ext cx="9661525" cy="6149109"/>
          </a:xfrm>
        </p:spPr>
        <p:txBody>
          <a:bodyPr>
            <a:noAutofit/>
          </a:bodyPr>
          <a:lstStyle/>
          <a:p>
            <a:r>
              <a:rPr lang="en-GB" dirty="0"/>
              <a:t>Anthem </a:t>
            </a:r>
          </a:p>
          <a:p>
            <a:r>
              <a:rPr lang="en-GB" dirty="0"/>
              <a:t>Sermon</a:t>
            </a:r>
          </a:p>
        </p:txBody>
      </p:sp>
    </p:spTree>
    <p:extLst>
      <p:ext uri="{BB962C8B-B14F-4D97-AF65-F5344CB8AC3E}">
        <p14:creationId xmlns:p14="http://schemas.microsoft.com/office/powerpoint/2010/main" val="364600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3600" baseline="30000" dirty="0"/>
              <a:t>1</a:t>
            </a:r>
            <a:r>
              <a:rPr lang="en-GB" sz="3600" dirty="0"/>
              <a:t> Jesus calls us; o'er the tumult</a:t>
            </a:r>
          </a:p>
          <a:p>
            <a:r>
              <a:rPr lang="en-GB" sz="3600" dirty="0"/>
              <a:t>of our life's wild, restless sea,</a:t>
            </a:r>
          </a:p>
          <a:p>
            <a:r>
              <a:rPr lang="en-GB" sz="3600" dirty="0"/>
              <a:t>day by day his voice is sounding,</a:t>
            </a:r>
          </a:p>
          <a:p>
            <a:r>
              <a:rPr lang="en-GB" sz="3600" dirty="0"/>
              <a:t>saying, "Christian, follow </a:t>
            </a:r>
            <a:r>
              <a:rPr lang="en-GB" sz="3600"/>
              <a:t>me;”</a:t>
            </a:r>
            <a:endParaRPr lang="en-GB" sz="3600" dirty="0"/>
          </a:p>
          <a:p>
            <a:endParaRPr lang="en-GB" sz="3600" dirty="0"/>
          </a:p>
          <a:p>
            <a:r>
              <a:rPr lang="en-GB" sz="3600" baseline="30000" dirty="0"/>
              <a:t>2</a:t>
            </a:r>
            <a:r>
              <a:rPr lang="en-GB" sz="3600" dirty="0"/>
              <a:t> as, of old, apostles heart it</a:t>
            </a:r>
          </a:p>
          <a:p>
            <a:r>
              <a:rPr lang="en-GB" sz="3600" dirty="0"/>
              <a:t>by the Galilean lake,</a:t>
            </a:r>
          </a:p>
          <a:p>
            <a:r>
              <a:rPr lang="en-GB" sz="3600" dirty="0"/>
              <a:t>turned from home and toil and kindred,</a:t>
            </a:r>
          </a:p>
          <a:p>
            <a:r>
              <a:rPr lang="en-GB" sz="3600" dirty="0"/>
              <a:t>leaving all for his dear sake.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509 Jesus calls us! O’er the tumult</a:t>
            </a:r>
          </a:p>
        </p:txBody>
      </p:sp>
    </p:spTree>
    <p:extLst>
      <p:ext uri="{BB962C8B-B14F-4D97-AF65-F5344CB8AC3E}">
        <p14:creationId xmlns:p14="http://schemas.microsoft.com/office/powerpoint/2010/main" val="1265203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3600" baseline="30000" dirty="0"/>
              <a:t>3</a:t>
            </a:r>
            <a:r>
              <a:rPr lang="en-GB" sz="3600" dirty="0"/>
              <a:t> Jesus calls us from the worship</a:t>
            </a:r>
          </a:p>
          <a:p>
            <a:r>
              <a:rPr lang="en-GB" sz="3600" dirty="0"/>
              <a:t>of the vain world's golden store;</a:t>
            </a:r>
          </a:p>
          <a:p>
            <a:r>
              <a:rPr lang="en-GB" sz="3600" dirty="0"/>
              <a:t>from each idol that would keep us,</a:t>
            </a:r>
          </a:p>
          <a:p>
            <a:r>
              <a:rPr lang="en-GB" sz="3600" dirty="0"/>
              <a:t>saying, "Christian, love me more.“</a:t>
            </a:r>
          </a:p>
          <a:p>
            <a:endParaRPr lang="en-GB" sz="3600" dirty="0"/>
          </a:p>
          <a:p>
            <a:r>
              <a:rPr lang="en-GB" sz="3600" baseline="30000" dirty="0"/>
              <a:t>4</a:t>
            </a:r>
            <a:r>
              <a:rPr lang="en-GB" sz="3600" dirty="0"/>
              <a:t> In our joys and in our sorrows,</a:t>
            </a:r>
          </a:p>
          <a:p>
            <a:r>
              <a:rPr lang="en-GB" sz="3600" dirty="0"/>
              <a:t>days of toil and hours of ease,</a:t>
            </a:r>
          </a:p>
          <a:p>
            <a:r>
              <a:rPr lang="en-GB" sz="3600" dirty="0"/>
              <a:t>still he calls, in cares and pleasures,</a:t>
            </a:r>
          </a:p>
          <a:p>
            <a:r>
              <a:rPr lang="en-GB" sz="3600" dirty="0"/>
              <a:t>"Christian, love me more than these."</a:t>
            </a:r>
          </a:p>
        </p:txBody>
      </p:sp>
    </p:spTree>
    <p:extLst>
      <p:ext uri="{BB962C8B-B14F-4D97-AF65-F5344CB8AC3E}">
        <p14:creationId xmlns:p14="http://schemas.microsoft.com/office/powerpoint/2010/main" val="1591572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3600" baseline="30000" dirty="0"/>
              <a:t>5</a:t>
            </a:r>
            <a:r>
              <a:rPr lang="en-GB" sz="3600" dirty="0"/>
              <a:t> Jesus calls us! By your mercies,</a:t>
            </a:r>
          </a:p>
          <a:p>
            <a:r>
              <a:rPr lang="en-GB" sz="3600" dirty="0"/>
              <a:t>Saviour, may we hear your call,</a:t>
            </a:r>
          </a:p>
          <a:p>
            <a:r>
              <a:rPr lang="en-GB" sz="3600" dirty="0"/>
              <a:t>give our hearts to your obedience,</a:t>
            </a:r>
          </a:p>
          <a:p>
            <a:r>
              <a:rPr lang="en-GB" sz="3600" dirty="0"/>
              <a:t>serve and love you best of all.</a:t>
            </a:r>
            <a:endParaRPr lang="en-GB" sz="4000" dirty="0"/>
          </a:p>
        </p:txBody>
      </p:sp>
    </p:spTree>
    <p:extLst>
      <p:ext uri="{BB962C8B-B14F-4D97-AF65-F5344CB8AC3E}">
        <p14:creationId xmlns:p14="http://schemas.microsoft.com/office/powerpoint/2010/main" val="4253912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82630-0E52-F110-93F9-A65AE7C7ED7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8A7052-2BFF-9EAA-0946-098483CEF422}"/>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of the offerings</a:t>
            </a:r>
          </a:p>
          <a:p>
            <a:r>
              <a:rPr lang="en-GB" dirty="0"/>
              <a:t>The Lord’s Prayer</a:t>
            </a:r>
          </a:p>
        </p:txBody>
      </p:sp>
    </p:spTree>
    <p:extLst>
      <p:ext uri="{BB962C8B-B14F-4D97-AF65-F5344CB8AC3E}">
        <p14:creationId xmlns:p14="http://schemas.microsoft.com/office/powerpoint/2010/main" val="3976931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a:t>
            </a:r>
            <a:r>
              <a:rPr lang="en-GB" sz="4000" dirty="0"/>
              <a:t> God, whose almighty word,</a:t>
            </a:r>
          </a:p>
          <a:p>
            <a:r>
              <a:rPr lang="en-GB" sz="4000" dirty="0"/>
              <a:t>chaos and darkness heard,</a:t>
            </a:r>
          </a:p>
          <a:p>
            <a:r>
              <a:rPr lang="en-GB" sz="4000" dirty="0"/>
              <a:t>and took their flight:</a:t>
            </a:r>
          </a:p>
          <a:p>
            <a:r>
              <a:rPr lang="en-GB" sz="4000" dirty="0"/>
              <a:t>hear us, we humbly pray,</a:t>
            </a:r>
          </a:p>
          <a:p>
            <a:r>
              <a:rPr lang="en-GB" sz="4000" dirty="0"/>
              <a:t>And, where the gospel-day</a:t>
            </a:r>
          </a:p>
          <a:p>
            <a:r>
              <a:rPr lang="en-GB" sz="4000" dirty="0"/>
              <a:t>sheds not its glorious ray,</a:t>
            </a:r>
          </a:p>
          <a:p>
            <a:r>
              <a:rPr lang="en-GB" sz="4000" dirty="0"/>
              <a:t>let there be light.</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a:t>Hymn 112 God, whose almighty word</a:t>
            </a:r>
            <a:endParaRPr lang="en-GB" dirty="0"/>
          </a:p>
        </p:txBody>
      </p:sp>
    </p:spTree>
    <p:extLst>
      <p:ext uri="{BB962C8B-B14F-4D97-AF65-F5344CB8AC3E}">
        <p14:creationId xmlns:p14="http://schemas.microsoft.com/office/powerpoint/2010/main" val="1172040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000" baseline="30000" dirty="0"/>
              <a:t>2</a:t>
            </a:r>
            <a:r>
              <a:rPr lang="en-GB" sz="4000" dirty="0"/>
              <a:t> Saviour, who came to bring,</a:t>
            </a:r>
          </a:p>
          <a:p>
            <a:r>
              <a:rPr lang="en-GB" sz="4000" dirty="0"/>
              <a:t>on your redeeming wing,</a:t>
            </a:r>
          </a:p>
          <a:p>
            <a:r>
              <a:rPr lang="en-GB" sz="4000" dirty="0"/>
              <a:t>healing and sight,</a:t>
            </a:r>
          </a:p>
          <a:p>
            <a:r>
              <a:rPr lang="en-GB" sz="4000" dirty="0"/>
              <a:t>health to the sick in mind,</a:t>
            </a:r>
          </a:p>
          <a:p>
            <a:r>
              <a:rPr lang="en-GB" sz="4000" dirty="0"/>
              <a:t>sight to the inly blind,</a:t>
            </a:r>
          </a:p>
          <a:p>
            <a:r>
              <a:rPr lang="en-GB" sz="4000" dirty="0"/>
              <a:t>now to all mankind</a:t>
            </a:r>
          </a:p>
          <a:p>
            <a:r>
              <a:rPr lang="en-GB" sz="4000" dirty="0"/>
              <a:t>let there be light.</a:t>
            </a:r>
          </a:p>
        </p:txBody>
      </p:sp>
    </p:spTree>
    <p:extLst>
      <p:ext uri="{BB962C8B-B14F-4D97-AF65-F5344CB8AC3E}">
        <p14:creationId xmlns:p14="http://schemas.microsoft.com/office/powerpoint/2010/main" val="2985002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000" baseline="30000" dirty="0"/>
              <a:t>3</a:t>
            </a:r>
            <a:r>
              <a:rPr lang="en-GB" sz="4000" dirty="0"/>
              <a:t> Spirit of truth and love,</a:t>
            </a:r>
          </a:p>
          <a:p>
            <a:r>
              <a:rPr lang="en-GB" sz="4000" dirty="0"/>
              <a:t>life-giving, holy dove,</a:t>
            </a:r>
          </a:p>
          <a:p>
            <a:r>
              <a:rPr lang="en-GB" sz="4000" dirty="0"/>
              <a:t>speed forth your flight;</a:t>
            </a:r>
          </a:p>
          <a:p>
            <a:r>
              <a:rPr lang="en-GB" sz="4000" dirty="0"/>
              <a:t>move o’er the water's face,</a:t>
            </a:r>
          </a:p>
          <a:p>
            <a:r>
              <a:rPr lang="en-GB" sz="4000" dirty="0"/>
              <a:t>bearing the lamp of grace,</a:t>
            </a:r>
          </a:p>
          <a:p>
            <a:r>
              <a:rPr lang="en-GB" sz="4000" dirty="0"/>
              <a:t>and, in earth's darkest place,</a:t>
            </a:r>
          </a:p>
          <a:p>
            <a:r>
              <a:rPr lang="en-GB" sz="4000" dirty="0"/>
              <a:t>let there be light.</a:t>
            </a:r>
          </a:p>
        </p:txBody>
      </p:sp>
    </p:spTree>
    <p:extLst>
      <p:ext uri="{BB962C8B-B14F-4D97-AF65-F5344CB8AC3E}">
        <p14:creationId xmlns:p14="http://schemas.microsoft.com/office/powerpoint/2010/main" val="1195664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000" baseline="30000" dirty="0"/>
              <a:t>4</a:t>
            </a:r>
            <a:r>
              <a:rPr lang="en-GB" sz="4000" dirty="0"/>
              <a:t> Gracious and holy Three,</a:t>
            </a:r>
          </a:p>
          <a:p>
            <a:r>
              <a:rPr lang="en-GB" sz="4000" dirty="0"/>
              <a:t>glorious Trinity,</a:t>
            </a:r>
          </a:p>
          <a:p>
            <a:r>
              <a:rPr lang="en-GB" sz="4000" dirty="0"/>
              <a:t>Wisdom, Love, Might,</a:t>
            </a:r>
          </a:p>
          <a:p>
            <a:r>
              <a:rPr lang="en-GB" sz="4000" dirty="0"/>
              <a:t>boundless as ocean's tide</a:t>
            </a:r>
          </a:p>
          <a:p>
            <a:r>
              <a:rPr lang="en-GB" sz="4000" dirty="0"/>
              <a:t>rolling in fullest pride,</a:t>
            </a:r>
          </a:p>
          <a:p>
            <a:r>
              <a:rPr lang="en-GB" sz="4000" dirty="0"/>
              <a:t>through the world far and wide</a:t>
            </a:r>
          </a:p>
          <a:p>
            <a:r>
              <a:rPr lang="en-GB" sz="4000" dirty="0"/>
              <a:t>let there </a:t>
            </a:r>
            <a:r>
              <a:rPr lang="en-GB" sz="4000"/>
              <a:t>be light.</a:t>
            </a:r>
            <a:endParaRPr lang="en-GB" sz="4000" dirty="0"/>
          </a:p>
        </p:txBody>
      </p:sp>
    </p:spTree>
    <p:extLst>
      <p:ext uri="{BB962C8B-B14F-4D97-AF65-F5344CB8AC3E}">
        <p14:creationId xmlns:p14="http://schemas.microsoft.com/office/powerpoint/2010/main" val="3344322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494</TotalTime>
  <Words>1360</Words>
  <Application>Microsoft Office PowerPoint</Application>
  <PresentationFormat>Widescreen</PresentationFormat>
  <Paragraphs>179</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Store NoBuy</cp:lastModifiedBy>
  <cp:revision>224</cp:revision>
  <dcterms:created xsi:type="dcterms:W3CDTF">2020-12-22T16:57:36Z</dcterms:created>
  <dcterms:modified xsi:type="dcterms:W3CDTF">2026-07-03T17:58:46Z</dcterms:modified>
</cp:coreProperties>
</file>