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552" r:id="rId2"/>
    <p:sldId id="913" r:id="rId3"/>
    <p:sldId id="923" r:id="rId4"/>
    <p:sldId id="926" r:id="rId5"/>
    <p:sldId id="927" r:id="rId6"/>
    <p:sldId id="928" r:id="rId7"/>
    <p:sldId id="942" r:id="rId8"/>
    <p:sldId id="943" r:id="rId9"/>
    <p:sldId id="944" r:id="rId10"/>
    <p:sldId id="945" r:id="rId11"/>
    <p:sldId id="948" r:id="rId12"/>
    <p:sldId id="949" r:id="rId13"/>
    <p:sldId id="950" r:id="rId14"/>
    <p:sldId id="951" r:id="rId15"/>
    <p:sldId id="952" r:id="rId16"/>
    <p:sldId id="953" r:id="rId17"/>
    <p:sldId id="954" r:id="rId18"/>
    <p:sldId id="955" r:id="rId19"/>
    <p:sldId id="956" r:id="rId20"/>
    <p:sldId id="957" r:id="rId21"/>
    <p:sldId id="958" r:id="rId22"/>
    <p:sldId id="959" r:id="rId23"/>
    <p:sldId id="960" r:id="rId24"/>
    <p:sldId id="961" r:id="rId25"/>
    <p:sldId id="962" r:id="rId26"/>
    <p:sldId id="963" r:id="rId27"/>
    <p:sldId id="791" r:id="rId28"/>
    <p:sldId id="792" r:id="rId29"/>
    <p:sldId id="795" r:id="rId30"/>
    <p:sldId id="794" r:id="rId31"/>
    <p:sldId id="793" r:id="rId32"/>
    <p:sldId id="925" r:id="rId33"/>
    <p:sldId id="891"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1" d="100"/>
          <a:sy n="51" d="100"/>
        </p:scale>
        <p:origin x="52" y="664"/>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09/07/2026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09/07/2026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79007" y="158874"/>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12 July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289906" y="132781"/>
            <a:ext cx="6187501" cy="6592437"/>
          </a:xfrm>
          <a:prstGeom prst="rect">
            <a:avLst/>
          </a:prstGeom>
          <a:solidFill>
            <a:schemeClr val="accent1">
              <a:lumMod val="75000"/>
            </a:schemeClr>
          </a:solidFill>
        </p:spPr>
        <p:txBody>
          <a:bodyPr wrap="square" lIns="144000" tIns="72000" rIns="36000" bIns="36000" rtlCol="0" anchor="ctr" anchorCtr="0">
            <a:spAutoFit/>
          </a:bodyPr>
          <a:lstStyle/>
          <a:p>
            <a:pPr>
              <a:spcAft>
                <a:spcPts val="500"/>
              </a:spcAft>
            </a:pPr>
            <a:r>
              <a:rPr lang="en-GB" dirty="0"/>
              <a:t>Entry of the Bible. Welcome and notices</a:t>
            </a:r>
          </a:p>
          <a:p>
            <a:pPr>
              <a:spcAft>
                <a:spcPts val="500"/>
              </a:spcAft>
            </a:pPr>
            <a:r>
              <a:rPr lang="en-GB" dirty="0"/>
              <a:t>Introit. Call to worship.</a:t>
            </a:r>
          </a:p>
          <a:p>
            <a:pPr>
              <a:spcAft>
                <a:spcPts val="500"/>
              </a:spcAft>
            </a:pPr>
            <a:r>
              <a:rPr lang="en-GB" dirty="0"/>
              <a:t>Hymn  376  This is the day the Lord has made</a:t>
            </a:r>
          </a:p>
          <a:p>
            <a:pPr>
              <a:spcAft>
                <a:spcPts val="500"/>
              </a:spcAft>
            </a:pPr>
            <a:r>
              <a:rPr lang="en-GB" dirty="0"/>
              <a:t>Prayers of approach and confession</a:t>
            </a:r>
          </a:p>
          <a:p>
            <a:pPr>
              <a:spcAft>
                <a:spcPts val="500"/>
              </a:spcAft>
            </a:pPr>
            <a:r>
              <a:rPr lang="en-GB" dirty="0"/>
              <a:t>Introduction</a:t>
            </a:r>
          </a:p>
          <a:p>
            <a:pPr>
              <a:spcAft>
                <a:spcPts val="500"/>
              </a:spcAft>
            </a:pPr>
            <a:r>
              <a:rPr lang="en-GB" dirty="0"/>
              <a:t>Hymn  39  All creatures of our God and King (1-4, 7)  </a:t>
            </a:r>
          </a:p>
          <a:p>
            <a:pPr>
              <a:spcAft>
                <a:spcPts val="500"/>
              </a:spcAft>
            </a:pPr>
            <a:r>
              <a:rPr lang="en-GB" dirty="0"/>
              <a:t>Reading:  Isaiah Ch 55 v 10-13 </a:t>
            </a:r>
          </a:p>
          <a:p>
            <a:pPr>
              <a:spcAft>
                <a:spcPts val="500"/>
              </a:spcAft>
            </a:pPr>
            <a:r>
              <a:rPr lang="en-GB" dirty="0"/>
              <a:t>Hymn  726  (Psalm 121)       </a:t>
            </a:r>
          </a:p>
          <a:p>
            <a:pPr>
              <a:spcAft>
                <a:spcPts val="500"/>
              </a:spcAft>
            </a:pPr>
            <a:r>
              <a:rPr lang="en-GB" dirty="0"/>
              <a:t>Reading:  Matthew Ch 13 v 1-9; 18-23                     </a:t>
            </a:r>
          </a:p>
          <a:p>
            <a:pPr>
              <a:spcAft>
                <a:spcPts val="500"/>
              </a:spcAft>
            </a:pPr>
            <a:r>
              <a:rPr lang="en-GB" dirty="0"/>
              <a:t>Anthem</a:t>
            </a:r>
          </a:p>
          <a:p>
            <a:pPr>
              <a:spcAft>
                <a:spcPts val="500"/>
              </a:spcAft>
            </a:pPr>
            <a:r>
              <a:rPr lang="en-GB" dirty="0"/>
              <a:t>Sermon  </a:t>
            </a:r>
          </a:p>
          <a:p>
            <a:pPr>
              <a:spcAft>
                <a:spcPts val="500"/>
              </a:spcAft>
            </a:pPr>
            <a:r>
              <a:rPr lang="en-GB" dirty="0"/>
              <a:t>Prayers of intercession. Blessing of the offerings</a:t>
            </a:r>
          </a:p>
          <a:p>
            <a:pPr>
              <a:spcAft>
                <a:spcPts val="500"/>
              </a:spcAft>
            </a:pPr>
            <a:r>
              <a:rPr lang="en-GB" dirty="0"/>
              <a:t>The Lord’s Prayer</a:t>
            </a:r>
          </a:p>
          <a:p>
            <a:pPr>
              <a:spcAft>
                <a:spcPts val="500"/>
              </a:spcAft>
            </a:pPr>
            <a:r>
              <a:rPr lang="en-GB" dirty="0"/>
              <a:t>Hymn  447  I come with joy to meet my Lord</a:t>
            </a:r>
          </a:p>
          <a:p>
            <a:pPr>
              <a:spcAft>
                <a:spcPts val="500"/>
              </a:spcAft>
            </a:pPr>
            <a:r>
              <a:rPr lang="en-GB" dirty="0"/>
              <a:t>Sacrament of Holy Communion</a:t>
            </a:r>
          </a:p>
          <a:p>
            <a:pPr>
              <a:spcAft>
                <a:spcPts val="500"/>
              </a:spcAft>
            </a:pPr>
            <a:r>
              <a:rPr lang="en-GB" dirty="0"/>
              <a:t>Hymn  319  Thanks to God whose word was spoken </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868217" y="1034473"/>
            <a:ext cx="9827491" cy="5500254"/>
          </a:xfrm>
        </p:spPr>
        <p:txBody>
          <a:bodyPr/>
          <a:lstStyle/>
          <a:p>
            <a:r>
              <a:rPr lang="en-GB" baseline="30000" dirty="0"/>
              <a:t>1 </a:t>
            </a:r>
            <a:r>
              <a:rPr lang="en-GB" dirty="0"/>
              <a:t>This is the day the Lord has made; </a:t>
            </a:r>
          </a:p>
          <a:p>
            <a:r>
              <a:rPr lang="en-GB" dirty="0"/>
              <a:t>he calls the hours his own;</a:t>
            </a:r>
          </a:p>
          <a:p>
            <a:r>
              <a:rPr lang="en-GB" dirty="0"/>
              <a:t>let heaven rejoice, let earth be glad,</a:t>
            </a:r>
          </a:p>
          <a:p>
            <a:pPr>
              <a:spcAft>
                <a:spcPts val="3000"/>
              </a:spcAft>
            </a:pPr>
            <a:r>
              <a:rPr lang="en-GB" dirty="0"/>
              <a:t>and praise surround the throne.</a:t>
            </a:r>
          </a:p>
          <a:p>
            <a:r>
              <a:rPr lang="en-GB" baseline="30000" dirty="0"/>
              <a:t>2</a:t>
            </a:r>
            <a:r>
              <a:rPr lang="en-GB" dirty="0"/>
              <a:t> Today he rose and left the dead,</a:t>
            </a:r>
          </a:p>
          <a:p>
            <a:r>
              <a:rPr lang="en-GB" dirty="0"/>
              <a:t>and Satan's empire fell;</a:t>
            </a:r>
          </a:p>
          <a:p>
            <a:r>
              <a:rPr lang="en-GB" dirty="0"/>
              <a:t>today the saints his triumphs spread,</a:t>
            </a:r>
          </a:p>
          <a:p>
            <a:r>
              <a:rPr lang="en-GB" dirty="0"/>
              <a:t>and all his wonders tell.</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a:xfrm>
            <a:off x="868363" y="138113"/>
            <a:ext cx="9826625" cy="803275"/>
          </a:xfrm>
        </p:spPr>
        <p:txBody>
          <a:bodyPr/>
          <a:lstStyle/>
          <a:p>
            <a:r>
              <a:rPr lang="fr-FR" dirty="0" err="1"/>
              <a:t>Hymn</a:t>
            </a:r>
            <a:r>
              <a:rPr lang="fr-FR" dirty="0"/>
              <a:t> </a:t>
            </a:r>
            <a:r>
              <a:rPr lang="en-GB" dirty="0"/>
              <a:t>376 This is the day the Lord has made</a:t>
            </a:r>
          </a:p>
        </p:txBody>
      </p:sp>
    </p:spTree>
    <p:extLst>
      <p:ext uri="{BB962C8B-B14F-4D97-AF65-F5344CB8AC3E}">
        <p14:creationId xmlns:p14="http://schemas.microsoft.com/office/powerpoint/2010/main" val="1301298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868217" y="117764"/>
            <a:ext cx="9827491" cy="6622472"/>
          </a:xfrm>
        </p:spPr>
        <p:txBody>
          <a:bodyPr/>
          <a:lstStyle/>
          <a:p>
            <a:r>
              <a:rPr lang="en-GB" sz="4000" baseline="30000" dirty="0"/>
              <a:t>3</a:t>
            </a:r>
            <a:r>
              <a:rPr lang="en-GB" sz="4000" dirty="0"/>
              <a:t>  Hosanna to the anointed King,</a:t>
            </a:r>
          </a:p>
          <a:p>
            <a:r>
              <a:rPr lang="en-GB" sz="4000" dirty="0"/>
              <a:t>to David's holy Son!</a:t>
            </a:r>
          </a:p>
          <a:p>
            <a:r>
              <a:rPr lang="en-GB" sz="4000" dirty="0"/>
              <a:t>Help us, O Lord; descend and bring</a:t>
            </a:r>
          </a:p>
          <a:p>
            <a:r>
              <a:rPr lang="en-GB" sz="4000" dirty="0"/>
              <a:t>salvation from your throne.</a:t>
            </a:r>
          </a:p>
          <a:p>
            <a:endParaRPr lang="en-GB" sz="4000" dirty="0"/>
          </a:p>
          <a:p>
            <a:r>
              <a:rPr lang="en-GB" sz="4000" baseline="30000" dirty="0"/>
              <a:t>4</a:t>
            </a:r>
            <a:r>
              <a:rPr lang="en-GB" sz="4000" dirty="0"/>
              <a:t> Blest be the Lord: let us proclaim</a:t>
            </a:r>
          </a:p>
          <a:p>
            <a:r>
              <a:rPr lang="en-GB" sz="4000" dirty="0"/>
              <a:t>his messages of grace;</a:t>
            </a:r>
          </a:p>
          <a:p>
            <a:r>
              <a:rPr lang="en-GB" sz="4000" dirty="0"/>
              <a:t>who comes, in God his Father's name,</a:t>
            </a:r>
          </a:p>
          <a:p>
            <a:r>
              <a:rPr lang="en-GB" sz="4000" dirty="0"/>
              <a:t>to save our sinful race.</a:t>
            </a:r>
          </a:p>
        </p:txBody>
      </p:sp>
    </p:spTree>
    <p:extLst>
      <p:ext uri="{BB962C8B-B14F-4D97-AF65-F5344CB8AC3E}">
        <p14:creationId xmlns:p14="http://schemas.microsoft.com/office/powerpoint/2010/main" val="3751358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868217" y="117764"/>
            <a:ext cx="10728697" cy="6622472"/>
          </a:xfrm>
        </p:spPr>
        <p:txBody>
          <a:bodyPr/>
          <a:lstStyle/>
          <a:p>
            <a:r>
              <a:rPr lang="en-GB" sz="4400" baseline="30000" dirty="0"/>
              <a:t>5</a:t>
            </a:r>
            <a:r>
              <a:rPr lang="en-GB" sz="4400" dirty="0"/>
              <a:t> Hosanna in the highest strains</a:t>
            </a:r>
          </a:p>
          <a:p>
            <a:r>
              <a:rPr lang="en-GB" sz="4400" dirty="0"/>
              <a:t>the Church on earth can raise;</a:t>
            </a:r>
          </a:p>
          <a:p>
            <a:r>
              <a:rPr lang="en-GB" sz="4400" dirty="0"/>
              <a:t>the highest heavens in which he reigns</a:t>
            </a:r>
          </a:p>
          <a:p>
            <a:r>
              <a:rPr lang="en-GB" sz="4400" dirty="0"/>
              <a:t>shall give him nobler praise.</a:t>
            </a:r>
          </a:p>
        </p:txBody>
      </p:sp>
    </p:spTree>
    <p:extLst>
      <p:ext uri="{BB962C8B-B14F-4D97-AF65-F5344CB8AC3E}">
        <p14:creationId xmlns:p14="http://schemas.microsoft.com/office/powerpoint/2010/main" val="861789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0D763-A1F2-57E7-FFAD-A37CB97E450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79D2DE-A18D-BEA7-5A11-CB29548B1BC9}"/>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209774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691013"/>
            <a:ext cx="9827491" cy="4843713"/>
          </a:xfrm>
        </p:spPr>
        <p:txBody>
          <a:bodyPr/>
          <a:lstStyle/>
          <a:p>
            <a:pPr>
              <a:spcAft>
                <a:spcPts val="0"/>
              </a:spcAft>
            </a:pPr>
            <a:r>
              <a:rPr lang="en-GB" sz="4000" baseline="30000" dirty="0"/>
              <a:t>1</a:t>
            </a:r>
            <a:r>
              <a:rPr lang="en-GB" sz="4000" dirty="0"/>
              <a:t> All creatures of our God and King,</a:t>
            </a:r>
          </a:p>
          <a:p>
            <a:pPr>
              <a:spcAft>
                <a:spcPts val="0"/>
              </a:spcAft>
            </a:pPr>
            <a:r>
              <a:rPr lang="en-GB" sz="4000" dirty="0"/>
              <a:t>lift up your voice and with us sing,</a:t>
            </a:r>
          </a:p>
          <a:p>
            <a:pPr>
              <a:spcAft>
                <a:spcPts val="0"/>
              </a:spcAft>
            </a:pPr>
            <a:r>
              <a:rPr lang="en-GB" sz="4000" dirty="0"/>
              <a:t>Alleluia, alleluia!</a:t>
            </a:r>
          </a:p>
          <a:p>
            <a:pPr>
              <a:spcAft>
                <a:spcPts val="0"/>
              </a:spcAft>
            </a:pPr>
            <a:r>
              <a:rPr lang="en-GB" sz="4000" dirty="0"/>
              <a:t>Thou burning sun with golden beam,</a:t>
            </a:r>
          </a:p>
          <a:p>
            <a:pPr>
              <a:spcAft>
                <a:spcPts val="0"/>
              </a:spcAft>
            </a:pPr>
            <a:r>
              <a:rPr lang="en-GB" sz="4000" dirty="0"/>
              <a:t>thou silver moon with softer gleam:</a:t>
            </a:r>
          </a:p>
          <a:p>
            <a:pPr>
              <a:spcAft>
                <a:spcPts val="0"/>
              </a:spcAft>
            </a:pPr>
            <a:r>
              <a:rPr lang="en-GB" sz="4000" dirty="0"/>
              <a:t>	O praise Him! O praise Him!</a:t>
            </a:r>
          </a:p>
          <a:p>
            <a:pPr>
              <a:spcAft>
                <a:spcPts val="0"/>
              </a:spcAft>
            </a:pPr>
            <a:r>
              <a:rPr lang="en-GB" sz="4000" dirty="0"/>
              <a:t>	Alleluia! Alleluia! Alleluia!</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1339958"/>
          </a:xfrm>
        </p:spPr>
        <p:txBody>
          <a:bodyPr>
            <a:normAutofit/>
          </a:bodyPr>
          <a:lstStyle/>
          <a:p>
            <a:r>
              <a:rPr lang="en-GB" dirty="0"/>
              <a:t>Hymn 39 All Creatures of our God and King</a:t>
            </a:r>
          </a:p>
          <a:p>
            <a:r>
              <a:rPr lang="en-GB" dirty="0"/>
              <a:t>Verses 1-4, 7</a:t>
            </a:r>
          </a:p>
        </p:txBody>
      </p:sp>
    </p:spTree>
    <p:extLst>
      <p:ext uri="{BB962C8B-B14F-4D97-AF65-F5344CB8AC3E}">
        <p14:creationId xmlns:p14="http://schemas.microsoft.com/office/powerpoint/2010/main" val="1596381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354330" y="102870"/>
            <a:ext cx="11515453" cy="6431857"/>
          </a:xfrm>
        </p:spPr>
        <p:txBody>
          <a:bodyPr/>
          <a:lstStyle/>
          <a:p>
            <a:r>
              <a:rPr lang="en-GB" sz="4800" baseline="30000" dirty="0"/>
              <a:t>2</a:t>
            </a:r>
            <a:r>
              <a:rPr lang="en-GB" sz="4800" dirty="0"/>
              <a:t> Thou rushing wind that art so strong,</a:t>
            </a:r>
          </a:p>
          <a:p>
            <a:r>
              <a:rPr lang="en-GB" sz="4800" dirty="0"/>
              <a:t>ye clouds that sail in heaven along,</a:t>
            </a:r>
          </a:p>
          <a:p>
            <a:r>
              <a:rPr lang="en-GB" sz="4800" dirty="0"/>
              <a:t>O praise him, alleluia!</a:t>
            </a:r>
          </a:p>
          <a:p>
            <a:r>
              <a:rPr lang="en-GB" sz="4800" dirty="0"/>
              <a:t>Thou rising morn, in praise rejoice;</a:t>
            </a:r>
          </a:p>
          <a:p>
            <a:r>
              <a:rPr lang="en-GB" sz="4800" dirty="0"/>
              <a:t>ye lights of evening, find a voice: </a:t>
            </a:r>
          </a:p>
          <a:p>
            <a:r>
              <a:rPr lang="en-GB" sz="4800" dirty="0"/>
              <a:t>	O praise Him! O praise Him!</a:t>
            </a:r>
          </a:p>
          <a:p>
            <a:r>
              <a:rPr lang="en-GB" sz="4800" dirty="0"/>
              <a:t>	Alleluia! Alleluia! Alleluia!</a:t>
            </a:r>
          </a:p>
        </p:txBody>
      </p:sp>
    </p:spTree>
    <p:extLst>
      <p:ext uri="{BB962C8B-B14F-4D97-AF65-F5344CB8AC3E}">
        <p14:creationId xmlns:p14="http://schemas.microsoft.com/office/powerpoint/2010/main" val="3186683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148046" y="102870"/>
            <a:ext cx="12043954" cy="6431857"/>
          </a:xfrm>
        </p:spPr>
        <p:txBody>
          <a:bodyPr/>
          <a:lstStyle/>
          <a:p>
            <a:r>
              <a:rPr lang="en-GB" sz="4800" baseline="30000" dirty="0"/>
              <a:t>3</a:t>
            </a:r>
            <a:r>
              <a:rPr lang="en-GB" sz="4800" dirty="0"/>
              <a:t> Thou flowing water, pure and clear,</a:t>
            </a:r>
          </a:p>
          <a:p>
            <a:r>
              <a:rPr lang="en-GB" sz="4800" dirty="0"/>
              <a:t>make music for thy Lord to hear,</a:t>
            </a:r>
          </a:p>
          <a:p>
            <a:r>
              <a:rPr lang="en-GB" sz="4800" dirty="0"/>
              <a:t>Alleluia, alleluia!</a:t>
            </a:r>
          </a:p>
          <a:p>
            <a:r>
              <a:rPr lang="en-GB" sz="4800" dirty="0"/>
              <a:t>Thou fire, so masterful and bright,</a:t>
            </a:r>
          </a:p>
          <a:p>
            <a:r>
              <a:rPr lang="en-GB" sz="4800" dirty="0"/>
              <a:t>that </a:t>
            </a:r>
            <a:r>
              <a:rPr lang="en-GB" sz="4800" dirty="0" err="1"/>
              <a:t>givest</a:t>
            </a:r>
            <a:r>
              <a:rPr lang="en-GB" sz="4800" dirty="0"/>
              <a:t> us both warmth and light:</a:t>
            </a:r>
          </a:p>
          <a:p>
            <a:r>
              <a:rPr lang="en-GB" sz="4800" dirty="0"/>
              <a:t>	O praise Him! O praise Him!</a:t>
            </a:r>
          </a:p>
          <a:p>
            <a:r>
              <a:rPr lang="en-GB" sz="4800" dirty="0"/>
              <a:t>	Alleluia! Alleluia! Alleluia!</a:t>
            </a:r>
          </a:p>
        </p:txBody>
      </p:sp>
    </p:spTree>
    <p:extLst>
      <p:ext uri="{BB962C8B-B14F-4D97-AF65-F5344CB8AC3E}">
        <p14:creationId xmlns:p14="http://schemas.microsoft.com/office/powerpoint/2010/main" val="93818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CBC5D-7C19-E839-1FCC-FDCB710E6D1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80CE1C7-0680-8120-590E-47348FE40FE5}"/>
              </a:ext>
            </a:extLst>
          </p:cNvPr>
          <p:cNvSpPr>
            <a:spLocks noGrp="1"/>
          </p:cNvSpPr>
          <p:nvPr>
            <p:ph sz="quarter" idx="13"/>
          </p:nvPr>
        </p:nvSpPr>
        <p:spPr>
          <a:xfrm>
            <a:off x="148046" y="102870"/>
            <a:ext cx="12043954" cy="6431857"/>
          </a:xfrm>
        </p:spPr>
        <p:txBody>
          <a:bodyPr/>
          <a:lstStyle/>
          <a:p>
            <a:r>
              <a:rPr lang="en-GB" sz="4800" baseline="30000" dirty="0"/>
              <a:t>4</a:t>
            </a:r>
            <a:r>
              <a:rPr lang="en-GB" sz="4800" dirty="0"/>
              <a:t> Dear mother earth, who day by day</a:t>
            </a:r>
          </a:p>
          <a:p>
            <a:r>
              <a:rPr lang="en-GB" sz="4800" dirty="0" err="1"/>
              <a:t>unfoldest</a:t>
            </a:r>
            <a:r>
              <a:rPr lang="en-GB" sz="4800" dirty="0"/>
              <a:t> blessings on our way,</a:t>
            </a:r>
          </a:p>
          <a:p>
            <a:r>
              <a:rPr lang="en-GB" sz="4800" dirty="0"/>
              <a:t>O praise him, alleluia!</a:t>
            </a:r>
          </a:p>
          <a:p>
            <a:r>
              <a:rPr lang="en-GB" sz="4800" dirty="0"/>
              <a:t>The flowers and fruits that in thee grow,</a:t>
            </a:r>
          </a:p>
          <a:p>
            <a:r>
              <a:rPr lang="en-GB" sz="4800" dirty="0"/>
              <a:t>let them his glory also show:</a:t>
            </a:r>
          </a:p>
          <a:p>
            <a:r>
              <a:rPr lang="en-GB" sz="4800" dirty="0"/>
              <a:t>	O praise Him! O praise Him!</a:t>
            </a:r>
          </a:p>
          <a:p>
            <a:r>
              <a:rPr lang="en-GB" sz="4800" dirty="0"/>
              <a:t>	Alleluia! Alleluia! Alleluia!</a:t>
            </a:r>
          </a:p>
        </p:txBody>
      </p:sp>
    </p:spTree>
    <p:extLst>
      <p:ext uri="{BB962C8B-B14F-4D97-AF65-F5344CB8AC3E}">
        <p14:creationId xmlns:p14="http://schemas.microsoft.com/office/powerpoint/2010/main" val="3677884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D3726-E226-3972-35F9-C99AB3BCCEB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3C600B-A2BA-E5CD-E297-D7FF8D8A3388}"/>
              </a:ext>
            </a:extLst>
          </p:cNvPr>
          <p:cNvSpPr>
            <a:spLocks noGrp="1"/>
          </p:cNvSpPr>
          <p:nvPr>
            <p:ph sz="quarter" idx="13"/>
          </p:nvPr>
        </p:nvSpPr>
        <p:spPr>
          <a:xfrm>
            <a:off x="148046" y="102870"/>
            <a:ext cx="12043954" cy="6431857"/>
          </a:xfrm>
        </p:spPr>
        <p:txBody>
          <a:bodyPr/>
          <a:lstStyle/>
          <a:p>
            <a:r>
              <a:rPr lang="en-GB" sz="4800" baseline="30000" dirty="0"/>
              <a:t>7</a:t>
            </a:r>
            <a:r>
              <a:rPr lang="en-GB" sz="4800" dirty="0"/>
              <a:t> Let all things their creator bless,</a:t>
            </a:r>
          </a:p>
          <a:p>
            <a:r>
              <a:rPr lang="en-GB" sz="4800" dirty="0"/>
              <a:t>and worship him in humbleness;</a:t>
            </a:r>
          </a:p>
          <a:p>
            <a:r>
              <a:rPr lang="en-GB" sz="4800" dirty="0"/>
              <a:t>O praise him, alleluia!</a:t>
            </a:r>
          </a:p>
          <a:p>
            <a:r>
              <a:rPr lang="en-GB" sz="4800" dirty="0"/>
              <a:t>Praise, praise the Father, praise the Son,</a:t>
            </a:r>
          </a:p>
          <a:p>
            <a:r>
              <a:rPr lang="en-GB" sz="4800"/>
              <a:t>and praise the Spirit, Three in One:</a:t>
            </a:r>
            <a:endParaRPr lang="en-GB" sz="4800" dirty="0"/>
          </a:p>
          <a:p>
            <a:r>
              <a:rPr lang="en-GB" sz="4800" dirty="0"/>
              <a:t>	O praise Him! O praise Him!</a:t>
            </a:r>
          </a:p>
          <a:p>
            <a:r>
              <a:rPr lang="en-GB" sz="4800" dirty="0"/>
              <a:t>	Alleluia! Alleluia! Alleluia!</a:t>
            </a:r>
          </a:p>
        </p:txBody>
      </p:sp>
    </p:spTree>
    <p:extLst>
      <p:ext uri="{BB962C8B-B14F-4D97-AF65-F5344CB8AC3E}">
        <p14:creationId xmlns:p14="http://schemas.microsoft.com/office/powerpoint/2010/main" val="2120421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54904" cy="5500254"/>
          </a:xfrm>
        </p:spPr>
        <p:txBody>
          <a:bodyPr/>
          <a:lstStyle/>
          <a:p>
            <a:r>
              <a:rPr lang="en-GB" sz="3600" baseline="30000" dirty="0"/>
              <a:t>10</a:t>
            </a:r>
            <a:r>
              <a:rPr lang="en-GB" sz="3600" dirty="0"/>
              <a:t> For as the rain and the snow come down from heaven</a:t>
            </a:r>
          </a:p>
          <a:p>
            <a:r>
              <a:rPr lang="en-GB" sz="3600" dirty="0"/>
              <a:t>    and do not return there until they have watered 	the earth,</a:t>
            </a:r>
          </a:p>
          <a:p>
            <a:r>
              <a:rPr lang="en-GB" sz="3600" dirty="0"/>
              <a:t>making it bring forth and sprout,</a:t>
            </a:r>
          </a:p>
          <a:p>
            <a:r>
              <a:rPr lang="en-GB" sz="3600" dirty="0"/>
              <a:t>    giving seed to the </a:t>
            </a:r>
            <a:r>
              <a:rPr lang="en-GB" sz="3600" dirty="0" err="1"/>
              <a:t>sower</a:t>
            </a:r>
            <a:r>
              <a:rPr lang="en-GB" sz="3600" dirty="0"/>
              <a:t> and bread to the eater,</a:t>
            </a:r>
          </a:p>
          <a:p>
            <a:r>
              <a:rPr lang="en-GB" sz="3600" baseline="30000" dirty="0"/>
              <a:t>11</a:t>
            </a:r>
            <a:r>
              <a:rPr lang="en-GB" sz="3600" dirty="0"/>
              <a:t> so shall my word be that goes out from my mouth;</a:t>
            </a:r>
          </a:p>
          <a:p>
            <a:r>
              <a:rPr lang="en-GB" sz="3600" dirty="0"/>
              <a:t>    it shall not return to me empty,</a:t>
            </a:r>
          </a:p>
          <a:p>
            <a:r>
              <a:rPr lang="en-GB" sz="3600" dirty="0"/>
              <a:t>but it shall accomplish that which I purpose</a:t>
            </a:r>
          </a:p>
          <a:p>
            <a:r>
              <a:rPr lang="en-GB" sz="3600" dirty="0"/>
              <a:t>    and succeed in the thing for which I sent it.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Isaiah 55:10-13</a:t>
            </a:r>
          </a:p>
        </p:txBody>
      </p:sp>
    </p:spTree>
    <p:extLst>
      <p:ext uri="{BB962C8B-B14F-4D97-AF65-F5344CB8AC3E}">
        <p14:creationId xmlns:p14="http://schemas.microsoft.com/office/powerpoint/2010/main" val="534418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290499" cy="6431857"/>
          </a:xfrm>
        </p:spPr>
        <p:txBody>
          <a:bodyPr/>
          <a:lstStyle/>
          <a:p>
            <a:r>
              <a:rPr lang="en-GB" sz="3600" baseline="30000" dirty="0"/>
              <a:t>12</a:t>
            </a:r>
            <a:r>
              <a:rPr lang="en-GB" sz="3600" dirty="0"/>
              <a:t> For you shall go out in joy</a:t>
            </a:r>
          </a:p>
          <a:p>
            <a:r>
              <a:rPr lang="en-GB" sz="3600" dirty="0"/>
              <a:t>    and be led back in peace;</a:t>
            </a:r>
          </a:p>
          <a:p>
            <a:r>
              <a:rPr lang="en-GB" sz="3600" dirty="0"/>
              <a:t>the mountains and the hills before you</a:t>
            </a:r>
          </a:p>
          <a:p>
            <a:r>
              <a:rPr lang="en-GB" sz="3600" dirty="0"/>
              <a:t>    shall burst into song,</a:t>
            </a:r>
          </a:p>
          <a:p>
            <a:r>
              <a:rPr lang="en-GB" sz="3600" dirty="0"/>
              <a:t>    and all the trees of the field shall clap their hands.</a:t>
            </a:r>
          </a:p>
          <a:p>
            <a:r>
              <a:rPr lang="en-GB" sz="3600" baseline="30000" dirty="0"/>
              <a:t>13</a:t>
            </a:r>
            <a:r>
              <a:rPr lang="en-GB" sz="3600" dirty="0"/>
              <a:t> Instead of the thorn shall come up the cypress;</a:t>
            </a:r>
          </a:p>
          <a:p>
            <a:r>
              <a:rPr lang="en-GB" sz="3600" dirty="0"/>
              <a:t>    instead of the brier shall come up the myrtle,</a:t>
            </a:r>
          </a:p>
          <a:p>
            <a:r>
              <a:rPr lang="en-GB" sz="3600" dirty="0"/>
              <a:t>and it shall be to the LORD for a memorial,</a:t>
            </a:r>
          </a:p>
          <a:p>
            <a:r>
              <a:rPr lang="en-GB" sz="3600" dirty="0"/>
              <a:t>    for an everlasting sign that shall not be cut off.</a:t>
            </a:r>
          </a:p>
        </p:txBody>
      </p:sp>
    </p:spTree>
    <p:extLst>
      <p:ext uri="{BB962C8B-B14F-4D97-AF65-F5344CB8AC3E}">
        <p14:creationId xmlns:p14="http://schemas.microsoft.com/office/powerpoint/2010/main" val="146049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3600" baseline="30000" dirty="0"/>
              <a:t>1</a:t>
            </a:r>
            <a:r>
              <a:rPr lang="en-GB" sz="3600" dirty="0"/>
              <a:t> I to the hills will lift my eyes. </a:t>
            </a:r>
          </a:p>
          <a:p>
            <a:r>
              <a:rPr lang="en-GB" sz="3600" dirty="0"/>
              <a:t>From whence shall come my aid?</a:t>
            </a:r>
          </a:p>
          <a:p>
            <a:r>
              <a:rPr lang="en-GB" sz="3600" dirty="0"/>
              <a:t>My safety cometh from the Lord,</a:t>
            </a:r>
          </a:p>
          <a:p>
            <a:pPr>
              <a:spcAft>
                <a:spcPts val="2400"/>
              </a:spcAft>
            </a:pPr>
            <a:r>
              <a:rPr lang="en-GB" sz="3600" dirty="0"/>
              <a:t>who heaven and earth has made.</a:t>
            </a:r>
          </a:p>
          <a:p>
            <a:r>
              <a:rPr lang="en-GB" sz="3600" baseline="30000" dirty="0"/>
              <a:t>2</a:t>
            </a:r>
            <a:r>
              <a:rPr lang="en-GB" sz="3600" dirty="0"/>
              <a:t> Thy foot he'll not let slide, nor will</a:t>
            </a:r>
          </a:p>
          <a:p>
            <a:r>
              <a:rPr lang="en-GB" sz="3600" dirty="0"/>
              <a:t>he slumber that thee keeps.</a:t>
            </a:r>
          </a:p>
          <a:p>
            <a:r>
              <a:rPr lang="en-GB" sz="3600" dirty="0"/>
              <a:t>Behold, he that keeps Israel,</a:t>
            </a:r>
          </a:p>
          <a:p>
            <a:r>
              <a:rPr lang="en-GB" sz="3600" dirty="0"/>
              <a:t>he slumbers not, nor sleeps.</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726   Psalm 121</a:t>
            </a:r>
          </a:p>
        </p:txBody>
      </p:sp>
    </p:spTree>
    <p:extLst>
      <p:ext uri="{BB962C8B-B14F-4D97-AF65-F5344CB8AC3E}">
        <p14:creationId xmlns:p14="http://schemas.microsoft.com/office/powerpoint/2010/main" val="3321727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117764"/>
            <a:ext cx="10981276" cy="6622472"/>
          </a:xfrm>
        </p:spPr>
        <p:txBody>
          <a:bodyPr/>
          <a:lstStyle/>
          <a:p>
            <a:r>
              <a:rPr lang="en-GB" sz="4000" baseline="30000" dirty="0"/>
              <a:t>3</a:t>
            </a:r>
            <a:r>
              <a:rPr lang="en-GB" sz="4000" dirty="0"/>
              <a:t> The Lord thee keeps, the Lord thy shade</a:t>
            </a:r>
          </a:p>
          <a:p>
            <a:r>
              <a:rPr lang="en-GB" sz="4000" dirty="0"/>
              <a:t>on thy right hand doth stay:</a:t>
            </a:r>
          </a:p>
          <a:p>
            <a:r>
              <a:rPr lang="en-GB" sz="4000" dirty="0"/>
              <a:t>The moon by night thee shall not smite,</a:t>
            </a:r>
          </a:p>
          <a:p>
            <a:pPr>
              <a:spcAft>
                <a:spcPts val="2400"/>
              </a:spcAft>
            </a:pPr>
            <a:r>
              <a:rPr lang="en-GB" sz="4000" dirty="0"/>
              <a:t>nor yet the sun by day. </a:t>
            </a:r>
          </a:p>
          <a:p>
            <a:r>
              <a:rPr lang="en-GB" sz="4000" baseline="30000" dirty="0"/>
              <a:t>4</a:t>
            </a:r>
            <a:r>
              <a:rPr lang="en-GB" sz="4000" dirty="0"/>
              <a:t> The Lord shall keep thy soul; he shall</a:t>
            </a:r>
          </a:p>
          <a:p>
            <a:r>
              <a:rPr lang="en-GB" sz="4000" dirty="0"/>
              <a:t>preserve thee from all ill. </a:t>
            </a:r>
          </a:p>
          <a:p>
            <a:r>
              <a:rPr lang="en-GB" sz="4000" dirty="0"/>
              <a:t>Henceforth thy going out and in</a:t>
            </a:r>
          </a:p>
          <a:p>
            <a:r>
              <a:rPr lang="en-GB" sz="4000" dirty="0"/>
              <a:t>God keep for ever will.</a:t>
            </a:r>
          </a:p>
        </p:txBody>
      </p:sp>
    </p:spTree>
    <p:extLst>
      <p:ext uri="{BB962C8B-B14F-4D97-AF65-F5344CB8AC3E}">
        <p14:creationId xmlns:p14="http://schemas.microsoft.com/office/powerpoint/2010/main" val="2552366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66324" cy="5500254"/>
          </a:xfrm>
        </p:spPr>
        <p:txBody>
          <a:bodyPr/>
          <a:lstStyle/>
          <a:p>
            <a:r>
              <a:rPr lang="en-GB" baseline="30000" dirty="0"/>
              <a:t>1</a:t>
            </a:r>
            <a:r>
              <a:rPr lang="en-GB" dirty="0"/>
              <a:t> That same day Jesus went out of the house and sat beside the sea. </a:t>
            </a:r>
            <a:r>
              <a:rPr lang="en-GB" baseline="30000" dirty="0"/>
              <a:t>2</a:t>
            </a:r>
            <a:r>
              <a:rPr lang="en-GB" dirty="0"/>
              <a:t> Such great crowds gathered around him that he got into a boat and sat there, while the whole crowd stood on the beach. </a:t>
            </a:r>
            <a:r>
              <a:rPr lang="en-GB" baseline="30000" dirty="0"/>
              <a:t>3</a:t>
            </a:r>
            <a:r>
              <a:rPr lang="en-GB" dirty="0"/>
              <a:t> And he told them many things in parables, saying: “Listen! A </a:t>
            </a:r>
            <a:r>
              <a:rPr lang="en-GB" dirty="0" err="1"/>
              <a:t>sower</a:t>
            </a:r>
            <a:r>
              <a:rPr lang="en-GB" dirty="0"/>
              <a:t> went out to sow. </a:t>
            </a:r>
            <a:r>
              <a:rPr lang="en-GB" baseline="30000" dirty="0"/>
              <a:t>4</a:t>
            </a:r>
            <a:r>
              <a:rPr lang="en-GB" dirty="0"/>
              <a:t> And as he sowed, some seeds fell on the path, and the birds came and ate them up. </a:t>
            </a:r>
            <a:r>
              <a:rPr lang="en-GB" baseline="30000" dirty="0"/>
              <a:t>5</a:t>
            </a:r>
            <a:r>
              <a:rPr lang="en-GB" dirty="0"/>
              <a:t> Other seeds fell on rocky ground, where they did not have much soil, and they sprang up quickly, since they had no depth of soil. </a:t>
            </a:r>
            <a:r>
              <a:rPr lang="en-GB" baseline="30000" dirty="0"/>
              <a:t>6</a:t>
            </a:r>
            <a:r>
              <a:rPr lang="en-GB" dirty="0"/>
              <a:t> But when the sun rose, they were scorched; and since they had no root, they withered away.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Matthew 13:1-9, 18-23</a:t>
            </a:r>
          </a:p>
        </p:txBody>
      </p:sp>
    </p:spTree>
    <p:extLst>
      <p:ext uri="{BB962C8B-B14F-4D97-AF65-F5344CB8AC3E}">
        <p14:creationId xmlns:p14="http://schemas.microsoft.com/office/powerpoint/2010/main" val="2174460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baseline="30000" dirty="0"/>
              <a:t>7</a:t>
            </a:r>
            <a:r>
              <a:rPr lang="en-GB" dirty="0"/>
              <a:t> Other seeds fell among thorns, and the thorns grew up and choked them. </a:t>
            </a:r>
            <a:r>
              <a:rPr lang="en-GB" baseline="30000" dirty="0"/>
              <a:t>8</a:t>
            </a:r>
            <a:r>
              <a:rPr lang="en-GB" dirty="0"/>
              <a:t> Other seeds fell on good soil and brought forth grain, some a hundredfold, some sixty, some thirty. </a:t>
            </a:r>
            <a:r>
              <a:rPr lang="en-GB" baseline="30000" dirty="0"/>
              <a:t>9</a:t>
            </a:r>
            <a:r>
              <a:rPr lang="en-GB" dirty="0"/>
              <a:t> Let anyone with ears listen!”</a:t>
            </a:r>
          </a:p>
          <a:p>
            <a:endParaRPr lang="en-GB" dirty="0"/>
          </a:p>
          <a:p>
            <a:r>
              <a:rPr lang="en-GB" baseline="30000" dirty="0"/>
              <a:t>18</a:t>
            </a:r>
            <a:r>
              <a:rPr lang="en-GB" dirty="0"/>
              <a:t> “Hear then the parable of the </a:t>
            </a:r>
            <a:r>
              <a:rPr lang="en-GB" dirty="0" err="1"/>
              <a:t>sower</a:t>
            </a:r>
            <a:r>
              <a:rPr lang="en-GB" dirty="0"/>
              <a:t>. </a:t>
            </a:r>
            <a:r>
              <a:rPr lang="en-GB" baseline="30000" dirty="0"/>
              <a:t>19</a:t>
            </a:r>
            <a:r>
              <a:rPr lang="en-GB" dirty="0"/>
              <a:t> When  anyone hears the word of the kingdom and does not understand it, the evil one comes and snatches away what is sown in the heart; this is what was sown on the path. </a:t>
            </a:r>
            <a:r>
              <a:rPr lang="en-GB" baseline="30000" dirty="0"/>
              <a:t>20</a:t>
            </a:r>
            <a:r>
              <a:rPr lang="en-GB" dirty="0"/>
              <a:t> As for what was sown on rocky ground, this is the one who hears the word and immediately receives it with joy </a:t>
            </a:r>
          </a:p>
        </p:txBody>
      </p:sp>
    </p:spTree>
    <p:extLst>
      <p:ext uri="{BB962C8B-B14F-4D97-AF65-F5344CB8AC3E}">
        <p14:creationId xmlns:p14="http://schemas.microsoft.com/office/powerpoint/2010/main" val="162245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lnSpc>
                <a:spcPts val="4600"/>
              </a:lnSpc>
            </a:pPr>
            <a:r>
              <a:rPr lang="en-GB" baseline="30000" dirty="0"/>
              <a:t>21</a:t>
            </a:r>
            <a:r>
              <a:rPr lang="en-GB" dirty="0"/>
              <a:t> yet such a person has no root, but endures only for a while, and when trouble or persecution arises on account of the word, that person immediately falls away. </a:t>
            </a:r>
            <a:r>
              <a:rPr lang="en-GB" baseline="30000" dirty="0"/>
              <a:t>22</a:t>
            </a:r>
            <a:r>
              <a:rPr lang="en-GB" dirty="0"/>
              <a:t> As for what was sown among thorns, this is the one who hears the word, but the cares of the world and the lure of wealth choke the word, and it yields nothing. </a:t>
            </a:r>
            <a:r>
              <a:rPr lang="en-GB" baseline="30000" dirty="0"/>
              <a:t>23</a:t>
            </a:r>
            <a:r>
              <a:rPr lang="en-GB" dirty="0"/>
              <a:t> But as for what was sown on good soil, this is the one who hears the word and understands it, who indeed bears fruit and yields, in one case a hundredfold, in another sixty, and in another thirty.”</a:t>
            </a:r>
          </a:p>
        </p:txBody>
      </p:sp>
    </p:spTree>
    <p:extLst>
      <p:ext uri="{BB962C8B-B14F-4D97-AF65-F5344CB8AC3E}">
        <p14:creationId xmlns:p14="http://schemas.microsoft.com/office/powerpoint/2010/main" val="311175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37AC5-9D1A-ED2A-3102-B4B5744CD1B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975D86-4220-C3F9-CF50-208A906F0046}"/>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 </a:t>
            </a:r>
          </a:p>
        </p:txBody>
      </p:sp>
    </p:spTree>
    <p:extLst>
      <p:ext uri="{BB962C8B-B14F-4D97-AF65-F5344CB8AC3E}">
        <p14:creationId xmlns:p14="http://schemas.microsoft.com/office/powerpoint/2010/main" val="3680810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BBDF-D6F8-D05E-1123-43E51988E94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DF3594-A9CA-A691-FCEE-63663AEE12D6}"/>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offerings</a:t>
            </a:r>
          </a:p>
          <a:p>
            <a:r>
              <a:rPr lang="en-GB" dirty="0"/>
              <a:t>The Lord’s Prayer</a:t>
            </a:r>
          </a:p>
        </p:txBody>
      </p:sp>
    </p:spTree>
    <p:extLst>
      <p:ext uri="{BB962C8B-B14F-4D97-AF65-F5344CB8AC3E}">
        <p14:creationId xmlns:p14="http://schemas.microsoft.com/office/powerpoint/2010/main" val="1893665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5400" baseline="30000" dirty="0"/>
              <a:t>1</a:t>
            </a:r>
            <a:r>
              <a:rPr lang="en-GB" sz="5400" dirty="0"/>
              <a:t> I come with joy to meet my Lord,</a:t>
            </a:r>
          </a:p>
          <a:p>
            <a:r>
              <a:rPr lang="en-GB" sz="5400" dirty="0"/>
              <a:t>forgiven, loved, and free;</a:t>
            </a:r>
          </a:p>
          <a:p>
            <a:r>
              <a:rPr lang="en-GB" sz="5400" dirty="0"/>
              <a:t>in awe and wonder to recall</a:t>
            </a:r>
          </a:p>
          <a:p>
            <a:r>
              <a:rPr lang="en-GB" sz="5400" dirty="0"/>
              <a:t>his life laid down for me.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447 I come with joy to meet my Lord</a:t>
            </a:r>
          </a:p>
        </p:txBody>
      </p:sp>
    </p:spTree>
    <p:extLst>
      <p:ext uri="{BB962C8B-B14F-4D97-AF65-F5344CB8AC3E}">
        <p14:creationId xmlns:p14="http://schemas.microsoft.com/office/powerpoint/2010/main" val="1317575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a:xfrm>
            <a:off x="354013" y="103188"/>
            <a:ext cx="11340682" cy="6430962"/>
          </a:xfrm>
        </p:spPr>
        <p:txBody>
          <a:bodyPr/>
          <a:lstStyle/>
          <a:p>
            <a:r>
              <a:rPr lang="en-GB" sz="4800" baseline="30000" dirty="0"/>
              <a:t>2</a:t>
            </a:r>
            <a:r>
              <a:rPr lang="en-GB" sz="4800" dirty="0"/>
              <a:t> I come with Christians far and near</a:t>
            </a:r>
          </a:p>
          <a:p>
            <a:r>
              <a:rPr lang="en-GB" sz="4800" dirty="0"/>
              <a:t>to find, as all are fed,</a:t>
            </a:r>
          </a:p>
          <a:p>
            <a:r>
              <a:rPr lang="en-GB" sz="4800" dirty="0"/>
              <a:t>the new community of love</a:t>
            </a:r>
          </a:p>
          <a:p>
            <a:r>
              <a:rPr lang="en-GB" sz="4800" dirty="0"/>
              <a:t>in Christ's communion bread.</a:t>
            </a:r>
          </a:p>
        </p:txBody>
      </p:sp>
    </p:spTree>
    <p:extLst>
      <p:ext uri="{BB962C8B-B14F-4D97-AF65-F5344CB8AC3E}">
        <p14:creationId xmlns:p14="http://schemas.microsoft.com/office/powerpoint/2010/main" val="2499993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a:xfrm>
            <a:off x="354330" y="102870"/>
            <a:ext cx="11308281" cy="6431857"/>
          </a:xfrm>
        </p:spPr>
        <p:txBody>
          <a:bodyPr/>
          <a:lstStyle/>
          <a:p>
            <a:r>
              <a:rPr lang="en-GB" sz="4800" baseline="30000" dirty="0"/>
              <a:t>3</a:t>
            </a:r>
            <a:r>
              <a:rPr lang="en-GB" sz="4800" dirty="0"/>
              <a:t> As Christ breaks bread and bids us 			share,</a:t>
            </a:r>
          </a:p>
          <a:p>
            <a:r>
              <a:rPr lang="en-GB" sz="4800" dirty="0"/>
              <a:t>each proud division ends;</a:t>
            </a:r>
          </a:p>
          <a:p>
            <a:r>
              <a:rPr lang="en-GB" sz="4800" dirty="0"/>
              <a:t>the love that made us, makes us one,</a:t>
            </a:r>
          </a:p>
          <a:p>
            <a:r>
              <a:rPr lang="en-GB" sz="4800" dirty="0"/>
              <a:t>and strangers now are friends.</a:t>
            </a:r>
          </a:p>
        </p:txBody>
      </p:sp>
    </p:spTree>
    <p:extLst>
      <p:ext uri="{BB962C8B-B14F-4D97-AF65-F5344CB8AC3E}">
        <p14:creationId xmlns:p14="http://schemas.microsoft.com/office/powerpoint/2010/main" val="1728486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a:xfrm>
            <a:off x="354012" y="103188"/>
            <a:ext cx="11244429" cy="6430962"/>
          </a:xfrm>
        </p:spPr>
        <p:txBody>
          <a:bodyPr/>
          <a:lstStyle/>
          <a:p>
            <a:r>
              <a:rPr lang="en-GB" sz="4800" baseline="30000" dirty="0"/>
              <a:t>4</a:t>
            </a:r>
            <a:r>
              <a:rPr lang="en-GB" sz="4800" dirty="0"/>
              <a:t> And thus with joy we meet our Lord;</a:t>
            </a:r>
          </a:p>
          <a:p>
            <a:r>
              <a:rPr lang="en-GB" sz="4800" dirty="0"/>
              <a:t>his presence, always near,</a:t>
            </a:r>
          </a:p>
          <a:p>
            <a:r>
              <a:rPr lang="en-GB" sz="4800" dirty="0"/>
              <a:t>is in such friendship better known:</a:t>
            </a:r>
          </a:p>
          <a:p>
            <a:r>
              <a:rPr lang="en-GB" sz="4800" dirty="0"/>
              <a:t>we see and praise him here.</a:t>
            </a:r>
          </a:p>
        </p:txBody>
      </p:sp>
    </p:spTree>
    <p:extLst>
      <p:ext uri="{BB962C8B-B14F-4D97-AF65-F5344CB8AC3E}">
        <p14:creationId xmlns:p14="http://schemas.microsoft.com/office/powerpoint/2010/main" val="1657318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p:txBody>
          <a:bodyPr/>
          <a:lstStyle/>
          <a:p>
            <a:r>
              <a:rPr lang="en-GB" sz="5400" baseline="30000" dirty="0"/>
              <a:t>5</a:t>
            </a:r>
            <a:r>
              <a:rPr lang="en-GB" sz="5400" dirty="0"/>
              <a:t> Together met, together bound,</a:t>
            </a:r>
          </a:p>
          <a:p>
            <a:r>
              <a:rPr lang="en-GB" sz="5400" dirty="0"/>
              <a:t>we'll go our different ways;</a:t>
            </a:r>
          </a:p>
          <a:p>
            <a:r>
              <a:rPr lang="en-GB" sz="5400" dirty="0"/>
              <a:t>and as his people in the world,</a:t>
            </a:r>
          </a:p>
          <a:p>
            <a:r>
              <a:rPr lang="en-GB" sz="5400" dirty="0"/>
              <a:t>we'll live and speak his praise.</a:t>
            </a:r>
          </a:p>
        </p:txBody>
      </p:sp>
    </p:spTree>
    <p:extLst>
      <p:ext uri="{BB962C8B-B14F-4D97-AF65-F5344CB8AC3E}">
        <p14:creationId xmlns:p14="http://schemas.microsoft.com/office/powerpoint/2010/main" val="2989272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207D-A8C1-190E-F21B-5F546CE174D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5DA1DC-52C8-4ECE-C3AA-FA59528B1D75}"/>
              </a:ext>
            </a:extLst>
          </p:cNvPr>
          <p:cNvSpPr>
            <a:spLocks noGrp="1"/>
          </p:cNvSpPr>
          <p:nvPr>
            <p:ph sz="quarter" idx="13"/>
          </p:nvPr>
        </p:nvSpPr>
        <p:spPr>
          <a:xfrm>
            <a:off x="1154113" y="354446"/>
            <a:ext cx="9661525" cy="6149109"/>
          </a:xfrm>
        </p:spPr>
        <p:txBody>
          <a:bodyPr>
            <a:noAutofit/>
          </a:bodyPr>
          <a:lstStyle/>
          <a:p>
            <a:r>
              <a:rPr lang="en-GB" dirty="0"/>
              <a:t>Sacrament of Holy Communion</a:t>
            </a:r>
          </a:p>
        </p:txBody>
      </p:sp>
    </p:spTree>
    <p:extLst>
      <p:ext uri="{BB962C8B-B14F-4D97-AF65-F5344CB8AC3E}">
        <p14:creationId xmlns:p14="http://schemas.microsoft.com/office/powerpoint/2010/main" val="2078304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EA5BA0-A295-E2C8-0659-490944EC4537}"/>
              </a:ext>
            </a:extLst>
          </p:cNvPr>
          <p:cNvSpPr>
            <a:spLocks noGrp="1"/>
          </p:cNvSpPr>
          <p:nvPr>
            <p:ph sz="quarter" idx="13"/>
          </p:nvPr>
        </p:nvSpPr>
        <p:spPr/>
        <p:txBody>
          <a:bodyPr/>
          <a:lstStyle/>
          <a:p>
            <a:r>
              <a:rPr lang="en-GB" sz="4000" baseline="30000" dirty="0"/>
              <a:t>1</a:t>
            </a:r>
            <a:r>
              <a:rPr lang="en-GB" sz="4000" dirty="0"/>
              <a:t> Thanks to God whose word was spoken </a:t>
            </a:r>
          </a:p>
          <a:p>
            <a:r>
              <a:rPr lang="en-GB" sz="4000" dirty="0"/>
              <a:t>in the deed that made the earth;</a:t>
            </a:r>
          </a:p>
          <a:p>
            <a:r>
              <a:rPr lang="en-GB" sz="4000" dirty="0"/>
              <a:t>his the voice that called a nation,</a:t>
            </a:r>
          </a:p>
          <a:p>
            <a:r>
              <a:rPr lang="en-GB" sz="4000" dirty="0"/>
              <a:t>his the fires that tried her worth.</a:t>
            </a:r>
          </a:p>
          <a:p>
            <a:r>
              <a:rPr lang="en-GB" sz="4000" dirty="0"/>
              <a:t>God has spoken: praise him for his open word!</a:t>
            </a:r>
          </a:p>
        </p:txBody>
      </p:sp>
      <p:sp>
        <p:nvSpPr>
          <p:cNvPr id="3" name="Text Placeholder 2">
            <a:extLst>
              <a:ext uri="{FF2B5EF4-FFF2-40B4-BE49-F238E27FC236}">
                <a16:creationId xmlns:a16="http://schemas.microsoft.com/office/drawing/2014/main" id="{2312CF97-A6F0-40EA-810A-C6D6B99B1697}"/>
              </a:ext>
            </a:extLst>
          </p:cNvPr>
          <p:cNvSpPr>
            <a:spLocks noGrp="1"/>
          </p:cNvSpPr>
          <p:nvPr>
            <p:ph type="body" sz="quarter" idx="14"/>
          </p:nvPr>
        </p:nvSpPr>
        <p:spPr/>
        <p:txBody>
          <a:bodyPr/>
          <a:lstStyle/>
          <a:p>
            <a:r>
              <a:rPr lang="en-GB" dirty="0"/>
              <a:t>Hymn 319 Thanks to God whose word was spoken </a:t>
            </a:r>
          </a:p>
        </p:txBody>
      </p:sp>
    </p:spTree>
    <p:extLst>
      <p:ext uri="{BB962C8B-B14F-4D97-AF65-F5344CB8AC3E}">
        <p14:creationId xmlns:p14="http://schemas.microsoft.com/office/powerpoint/2010/main" val="3581444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F767EC-AD66-A611-AC6E-65B21AF54F64}"/>
              </a:ext>
            </a:extLst>
          </p:cNvPr>
          <p:cNvSpPr>
            <a:spLocks noGrp="1"/>
          </p:cNvSpPr>
          <p:nvPr>
            <p:ph sz="quarter" idx="13"/>
          </p:nvPr>
        </p:nvSpPr>
        <p:spPr>
          <a:xfrm>
            <a:off x="354329" y="102870"/>
            <a:ext cx="10031617" cy="6431857"/>
          </a:xfrm>
        </p:spPr>
        <p:txBody>
          <a:bodyPr/>
          <a:lstStyle/>
          <a:p>
            <a:r>
              <a:rPr lang="en-GB" sz="4400" baseline="30000" dirty="0"/>
              <a:t>2</a:t>
            </a:r>
            <a:r>
              <a:rPr lang="en-GB" sz="4400" dirty="0"/>
              <a:t> Thanks to God, whose Word incarnate</a:t>
            </a:r>
          </a:p>
          <a:p>
            <a:r>
              <a:rPr lang="en-GB" sz="4400" dirty="0"/>
              <a:t>Human flesh has glorified;</a:t>
            </a:r>
          </a:p>
          <a:p>
            <a:r>
              <a:rPr lang="en-GB" sz="4400" dirty="0"/>
              <a:t>Who by life and death rising</a:t>
            </a:r>
          </a:p>
          <a:p>
            <a:r>
              <a:rPr lang="en-GB" sz="4400" dirty="0"/>
              <a:t>Grace abundant has supplied.</a:t>
            </a:r>
          </a:p>
          <a:p>
            <a:r>
              <a:rPr lang="en-GB" sz="4400" dirty="0"/>
              <a:t>God has spoken: praise him for his open word!</a:t>
            </a:r>
          </a:p>
        </p:txBody>
      </p:sp>
    </p:spTree>
    <p:extLst>
      <p:ext uri="{BB962C8B-B14F-4D97-AF65-F5344CB8AC3E}">
        <p14:creationId xmlns:p14="http://schemas.microsoft.com/office/powerpoint/2010/main" val="2629969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8E123-9E48-7F95-5E0A-C9AFB91AFAF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4407DCC-5768-3811-460B-1F9111A438FA}"/>
              </a:ext>
            </a:extLst>
          </p:cNvPr>
          <p:cNvSpPr>
            <a:spLocks noGrp="1"/>
          </p:cNvSpPr>
          <p:nvPr>
            <p:ph sz="quarter" idx="13"/>
          </p:nvPr>
        </p:nvSpPr>
        <p:spPr>
          <a:xfrm>
            <a:off x="354329" y="102870"/>
            <a:ext cx="10031617" cy="6431857"/>
          </a:xfrm>
        </p:spPr>
        <p:txBody>
          <a:bodyPr/>
          <a:lstStyle/>
          <a:p>
            <a:r>
              <a:rPr lang="en-GB" sz="4000" baseline="30000" dirty="0"/>
              <a:t>3</a:t>
            </a:r>
            <a:r>
              <a:rPr lang="en-GB" sz="4000" dirty="0"/>
              <a:t> Thanks to God, whose word was written</a:t>
            </a:r>
          </a:p>
          <a:p>
            <a:r>
              <a:rPr lang="en-GB" sz="4000" dirty="0"/>
              <a:t>in the Bible’s sacred page, </a:t>
            </a:r>
          </a:p>
          <a:p>
            <a:r>
              <a:rPr lang="en-GB" sz="4000" dirty="0"/>
              <a:t>record of the revelation showing God to every age.</a:t>
            </a:r>
          </a:p>
          <a:p>
            <a:r>
              <a:rPr lang="en-GB" sz="4000" dirty="0"/>
              <a:t>God has spoken: praise him for his open word!</a:t>
            </a:r>
          </a:p>
        </p:txBody>
      </p:sp>
    </p:spTree>
    <p:extLst>
      <p:ext uri="{BB962C8B-B14F-4D97-AF65-F5344CB8AC3E}">
        <p14:creationId xmlns:p14="http://schemas.microsoft.com/office/powerpoint/2010/main" val="662668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E3520-7FF9-49D3-516D-D9E90043D32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E25AC3A-8368-4865-EB0A-47A2E2A58B0B}"/>
              </a:ext>
            </a:extLst>
          </p:cNvPr>
          <p:cNvSpPr>
            <a:spLocks noGrp="1"/>
          </p:cNvSpPr>
          <p:nvPr>
            <p:ph sz="quarter" idx="13"/>
          </p:nvPr>
        </p:nvSpPr>
        <p:spPr>
          <a:xfrm>
            <a:off x="354330" y="102870"/>
            <a:ext cx="10031616" cy="6431857"/>
          </a:xfrm>
        </p:spPr>
        <p:txBody>
          <a:bodyPr/>
          <a:lstStyle/>
          <a:p>
            <a:r>
              <a:rPr lang="en-GB" sz="4000" baseline="30000" dirty="0"/>
              <a:t>4</a:t>
            </a:r>
            <a:r>
              <a:rPr lang="en-GB" sz="4000" dirty="0"/>
              <a:t> Thanks to God, whose word is published</a:t>
            </a:r>
          </a:p>
          <a:p>
            <a:r>
              <a:rPr lang="en-GB" sz="4000" dirty="0"/>
              <a:t>in the tongues of every race; </a:t>
            </a:r>
          </a:p>
          <a:p>
            <a:r>
              <a:rPr lang="en-GB" sz="4000" dirty="0"/>
              <a:t>see its glory undiminished by the change of time or place.</a:t>
            </a:r>
          </a:p>
          <a:p>
            <a:r>
              <a:rPr lang="en-GB" sz="4000" dirty="0"/>
              <a:t>God has spoken: praise him for his open word!</a:t>
            </a:r>
          </a:p>
        </p:txBody>
      </p:sp>
    </p:spTree>
    <p:extLst>
      <p:ext uri="{BB962C8B-B14F-4D97-AF65-F5344CB8AC3E}">
        <p14:creationId xmlns:p14="http://schemas.microsoft.com/office/powerpoint/2010/main" val="1549774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F767EC-AD66-A611-AC6E-65B21AF54F64}"/>
              </a:ext>
            </a:extLst>
          </p:cNvPr>
          <p:cNvSpPr>
            <a:spLocks noGrp="1"/>
          </p:cNvSpPr>
          <p:nvPr>
            <p:ph sz="quarter" idx="13"/>
          </p:nvPr>
        </p:nvSpPr>
        <p:spPr>
          <a:xfrm>
            <a:off x="354331" y="102870"/>
            <a:ext cx="10154446" cy="6431857"/>
          </a:xfrm>
        </p:spPr>
        <p:txBody>
          <a:bodyPr/>
          <a:lstStyle/>
          <a:p>
            <a:r>
              <a:rPr lang="en-GB" sz="4000" baseline="30000" dirty="0"/>
              <a:t>5</a:t>
            </a:r>
            <a:r>
              <a:rPr lang="en-GB" sz="4000" dirty="0"/>
              <a:t> Thanks to God, whose word is answered</a:t>
            </a:r>
          </a:p>
          <a:p>
            <a:r>
              <a:rPr lang="en-GB" sz="4000" dirty="0"/>
              <a:t>by the Spirit’s voice within; </a:t>
            </a:r>
          </a:p>
          <a:p>
            <a:r>
              <a:rPr lang="en-GB" sz="4000" dirty="0"/>
              <a:t>here we drink of joy unmeasured, </a:t>
            </a:r>
          </a:p>
          <a:p>
            <a:r>
              <a:rPr lang="en-GB" sz="4000" dirty="0"/>
              <a:t>life redeemed from death and sin.</a:t>
            </a:r>
          </a:p>
          <a:p>
            <a:r>
              <a:rPr lang="en-GB" sz="4000" dirty="0"/>
              <a:t>God is speaking: praise him for his open word!</a:t>
            </a:r>
          </a:p>
        </p:txBody>
      </p:sp>
    </p:spTree>
    <p:extLst>
      <p:ext uri="{BB962C8B-B14F-4D97-AF65-F5344CB8AC3E}">
        <p14:creationId xmlns:p14="http://schemas.microsoft.com/office/powerpoint/2010/main" val="738735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TotalTime>
  <Words>1675</Words>
  <Application>Microsoft Office PowerPoint</Application>
  <PresentationFormat>Widescreen</PresentationFormat>
  <Paragraphs>185</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227</cp:revision>
  <dcterms:created xsi:type="dcterms:W3CDTF">2020-12-22T16:57:36Z</dcterms:created>
  <dcterms:modified xsi:type="dcterms:W3CDTF">2026-07-09T11:16:26Z</dcterms:modified>
</cp:coreProperties>
</file>