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9"/>
  </p:notesMasterIdLst>
  <p:sldIdLst>
    <p:sldId id="552" r:id="rId2"/>
    <p:sldId id="913" r:id="rId3"/>
    <p:sldId id="926" r:id="rId4"/>
    <p:sldId id="927" r:id="rId5"/>
    <p:sldId id="928" r:id="rId6"/>
    <p:sldId id="942" r:id="rId7"/>
    <p:sldId id="943" r:id="rId8"/>
    <p:sldId id="944" r:id="rId9"/>
    <p:sldId id="945" r:id="rId10"/>
    <p:sldId id="954" r:id="rId11"/>
    <p:sldId id="955" r:id="rId12"/>
    <p:sldId id="1095" r:id="rId13"/>
    <p:sldId id="1096" r:id="rId14"/>
    <p:sldId id="1097" r:id="rId15"/>
    <p:sldId id="1048" r:id="rId16"/>
    <p:sldId id="1141" r:id="rId17"/>
    <p:sldId id="1142" r:id="rId18"/>
    <p:sldId id="1143" r:id="rId19"/>
    <p:sldId id="1093" r:id="rId20"/>
    <p:sldId id="1144" r:id="rId21"/>
    <p:sldId id="1145" r:id="rId22"/>
    <p:sldId id="1146" r:id="rId23"/>
    <p:sldId id="1147" r:id="rId24"/>
    <p:sldId id="1148" r:id="rId25"/>
    <p:sldId id="1149" r:id="rId26"/>
    <p:sldId id="1150" r:id="rId27"/>
    <p:sldId id="1151" r:id="rId28"/>
    <p:sldId id="1152" r:id="rId29"/>
    <p:sldId id="1153" r:id="rId30"/>
    <p:sldId id="1099" r:id="rId31"/>
    <p:sldId id="1100" r:id="rId32"/>
    <p:sldId id="1101" r:id="rId33"/>
    <p:sldId id="1104" r:id="rId34"/>
    <p:sldId id="1140" r:id="rId35"/>
    <p:sldId id="1102" r:id="rId36"/>
    <p:sldId id="1127" r:id="rId37"/>
    <p:sldId id="929" r:id="rId38"/>
    <p:sldId id="930" r:id="rId39"/>
    <p:sldId id="1128" r:id="rId40"/>
    <p:sldId id="933" r:id="rId41"/>
    <p:sldId id="1129" r:id="rId42"/>
    <p:sldId id="1130" r:id="rId43"/>
    <p:sldId id="931" r:id="rId44"/>
    <p:sldId id="932" r:id="rId45"/>
    <p:sldId id="1131" r:id="rId46"/>
    <p:sldId id="1132" r:id="rId47"/>
    <p:sldId id="934" r:id="rId48"/>
    <p:sldId id="1133" r:id="rId49"/>
    <p:sldId id="1134" r:id="rId50"/>
    <p:sldId id="915" r:id="rId51"/>
    <p:sldId id="1137" r:id="rId52"/>
    <p:sldId id="1135" r:id="rId53"/>
    <p:sldId id="1138" r:id="rId54"/>
    <p:sldId id="1136" r:id="rId55"/>
    <p:sldId id="925" r:id="rId56"/>
    <p:sldId id="1139" r:id="rId57"/>
    <p:sldId id="891" r:id="rId58"/>
  </p:sldIdLst>
  <p:sldSz cx="12192000" cy="6858000"/>
  <p:notesSz cx="6858000" cy="9144000"/>
  <p:embeddedFontLst>
    <p:embeddedFont>
      <p:font typeface="Century Gothic" panose="020B0502020202020204" pitchFamily="34" charset="0"/>
      <p:regular r:id="rId60"/>
      <p:bold r:id="rId61"/>
      <p:italic r:id="rId62"/>
      <p:boldItalic r:id="rId63"/>
    </p:embeddedFont>
    <p:embeddedFont>
      <p:font typeface="DengXian" panose="02010600030101010101" pitchFamily="2" charset="-122"/>
      <p:regular r:id="rId64"/>
      <p:bold r:id="rId65"/>
    </p:embeddedFont>
    <p:embeddedFont>
      <p:font typeface="Wingdings 3" panose="05040102010807070707" pitchFamily="18" charset="2"/>
      <p:regular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761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126" y="5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18/07/2026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18/07/2026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7E4r1EJLKs" TargetMode="Externa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 July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Dr Phebe Mann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89906" y="153077"/>
            <a:ext cx="6187501" cy="65518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44000" tIns="72000" rIns="36000" bIns="36000" rtlCol="0" anchor="ctr" anchorCtr="0"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5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500"/>
              </a:spcAft>
            </a:pPr>
            <a:r>
              <a:rPr lang="en-GB" dirty="0"/>
              <a:t>Hymn 167 Guide me, O Thou great Jehovah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500"/>
              </a:spcAft>
            </a:pPr>
            <a:r>
              <a:rPr lang="en-GB" dirty="0"/>
              <a:t>Sing The Lord’s Prayer (tune: Joseph Lee)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Psalm 49 NRSV (Donald Macleod)</a:t>
            </a:r>
          </a:p>
          <a:p>
            <a:pPr>
              <a:spcAft>
                <a:spcPts val="500"/>
              </a:spcAft>
            </a:pPr>
            <a:r>
              <a:rPr lang="en-GB" dirty="0"/>
              <a:t>All Age Address </a:t>
            </a:r>
          </a:p>
          <a:p>
            <a:pPr>
              <a:spcAft>
                <a:spcPts val="500"/>
              </a:spcAft>
            </a:pPr>
            <a:r>
              <a:rPr lang="en-GB" dirty="0"/>
              <a:t>Hymn Psalm 49 Wisdom for Riches Treasures for Life Beyond (New hymn composed by Dr David Wong)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Luke 12:13-21 NRSV (John Robson)</a:t>
            </a:r>
          </a:p>
          <a:p>
            <a:pPr>
              <a:spcAft>
                <a:spcPts val="500"/>
              </a:spcAft>
            </a:pPr>
            <a:r>
              <a:rPr lang="en-GB" dirty="0"/>
              <a:t>Anthem Hymn Goodness of God </a:t>
            </a:r>
          </a:p>
          <a:p>
            <a:pPr>
              <a:spcAft>
                <a:spcPts val="500"/>
              </a:spcAft>
            </a:pPr>
            <a:r>
              <a:rPr lang="en-GB" dirty="0"/>
              <a:t>Sermon </a:t>
            </a:r>
          </a:p>
          <a:p>
            <a:pPr>
              <a:spcAft>
                <a:spcPts val="500"/>
              </a:spcAft>
            </a:pPr>
            <a:r>
              <a:rPr lang="en-GB" dirty="0"/>
              <a:t>Hymn 251 I the Lord of Sea and Sky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Intercession (Jean Macleod)</a:t>
            </a:r>
          </a:p>
          <a:p>
            <a:pPr>
              <a:spcAft>
                <a:spcPts val="500"/>
              </a:spcAft>
            </a:pPr>
            <a:r>
              <a:rPr lang="en-GB" dirty="0"/>
              <a:t>Offertory &amp; Prayer of Dedication</a:t>
            </a:r>
          </a:p>
          <a:p>
            <a:pPr>
              <a:spcAft>
                <a:spcPts val="500"/>
              </a:spcAft>
            </a:pPr>
            <a:r>
              <a:rPr lang="en-GB" dirty="0"/>
              <a:t>Hymn 153 Great is thy Faithfulness </a:t>
            </a:r>
          </a:p>
          <a:p>
            <a:pPr>
              <a:spcAft>
                <a:spcPts val="500"/>
              </a:spcAft>
            </a:pPr>
            <a:r>
              <a:rPr lang="en-GB" dirty="0"/>
              <a:t>The Blessing (Sing “May the Grace” (with adapted BSL) to the tune composed by David &amp; Phebe)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“Hymns of Glory Songs of Praise”.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10910068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– Hymn 561 “Blessed Assurance”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B0178-106C-D933-9161-D6A63B72AC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54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Come and seek wisdom together, </a:t>
            </a:r>
          </a:p>
          <a:p>
            <a:r>
              <a:rPr lang="en-GB" sz="54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you that are low and high, rich and poor.</a:t>
            </a:r>
          </a:p>
          <a:p>
            <a:r>
              <a:rPr lang="en-GB" sz="6000" dirty="0">
                <a:effectLst/>
              </a:rPr>
              <a:t>We come from East and West, North and South, </a:t>
            </a:r>
          </a:p>
          <a:p>
            <a:r>
              <a:rPr lang="en-GB" sz="6000" dirty="0">
                <a:effectLst/>
              </a:rPr>
              <a:t>to encounter the Living God.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C4747-0FA1-43D1-0C40-12110D65F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397068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7C3B7-580C-54CD-8F89-AF2382C769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Come, let our mouths speak wisdom; </a:t>
            </a:r>
          </a:p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may the meditations of our hearts lead to understanding.</a:t>
            </a:r>
          </a:p>
          <a:p>
            <a:r>
              <a:rPr lang="en-GB" sz="6000" dirty="0">
                <a:effectLst/>
              </a:rPr>
              <a:t>We come to hear the Wisdom of the Ages,</a:t>
            </a:r>
          </a:p>
          <a:p>
            <a:r>
              <a:rPr lang="en-GB" sz="6000" dirty="0">
                <a:effectLst/>
              </a:rPr>
              <a:t>made known to us in Jesus Christ.</a:t>
            </a:r>
          </a:p>
        </p:txBody>
      </p:sp>
    </p:spTree>
    <p:extLst>
      <p:ext uri="{BB962C8B-B14F-4D97-AF65-F5344CB8AC3E}">
        <p14:creationId xmlns:p14="http://schemas.microsoft.com/office/powerpoint/2010/main" val="344687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E7173-B21C-1601-A99B-DEA00F1F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884E6-62ED-38F0-F126-514DB06971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257" y="102870"/>
            <a:ext cx="11867949" cy="6431857"/>
          </a:xfrm>
        </p:spPr>
        <p:txBody>
          <a:bodyPr/>
          <a:lstStyle/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Those who trust in their wealth </a:t>
            </a:r>
          </a:p>
          <a:p>
            <a:r>
              <a:rPr lang="en-GB" sz="4800" b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boast of the abundance of their riches surround us.</a:t>
            </a:r>
          </a:p>
          <a:p>
            <a:r>
              <a:rPr lang="en-GB" sz="6000" dirty="0">
                <a:effectLst/>
              </a:rPr>
              <a:t>But we trust in the Holy Spirit, our guide and goal, </a:t>
            </a:r>
          </a:p>
          <a:p>
            <a:r>
              <a:rPr lang="en-GB" sz="6000" dirty="0">
                <a:effectLst/>
              </a:rPr>
              <a:t>who teaches us to share our resources with the poor and needy. Amen.</a:t>
            </a:r>
          </a:p>
        </p:txBody>
      </p:sp>
    </p:spTree>
    <p:extLst>
      <p:ext uri="{BB962C8B-B14F-4D97-AF65-F5344CB8AC3E}">
        <p14:creationId xmlns:p14="http://schemas.microsoft.com/office/powerpoint/2010/main" val="292968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Guide me, O Thou great Jehovah,</a:t>
            </a:r>
          </a:p>
          <a:p>
            <a:r>
              <a:rPr lang="en-GB" sz="3600" dirty="0"/>
              <a:t>Pilgrim through this barren land.</a:t>
            </a:r>
          </a:p>
          <a:p>
            <a:r>
              <a:rPr lang="en-GB" sz="3600" dirty="0"/>
              <a:t>I am weak, but Thou art mighty;</a:t>
            </a:r>
          </a:p>
          <a:p>
            <a:r>
              <a:rPr lang="en-GB" sz="3600" dirty="0"/>
              <a:t>Hold me with Thy powerful hand.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evermore;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Hymn 345 / 167 Guide me, O Thou great Jehovah,</a:t>
            </a:r>
          </a:p>
        </p:txBody>
      </p:sp>
    </p:spTree>
    <p:extLst>
      <p:ext uri="{BB962C8B-B14F-4D97-AF65-F5344CB8AC3E}">
        <p14:creationId xmlns:p14="http://schemas.microsoft.com/office/powerpoint/2010/main" val="75611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Open now the crystal fountain,</a:t>
            </a:r>
          </a:p>
          <a:p>
            <a:r>
              <a:rPr lang="en-GB" sz="3600" dirty="0"/>
              <a:t>Whence the healing waters flow;</a:t>
            </a:r>
          </a:p>
          <a:p>
            <a:r>
              <a:rPr lang="en-GB" sz="3600" dirty="0"/>
              <a:t>Let the fire and cloudy pillar</a:t>
            </a:r>
          </a:p>
          <a:p>
            <a:r>
              <a:rPr lang="en-GB" sz="3600" dirty="0"/>
              <a:t>Lead me all my journey through.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</p:txBody>
      </p:sp>
    </p:spTree>
    <p:extLst>
      <p:ext uri="{BB962C8B-B14F-4D97-AF65-F5344CB8AC3E}">
        <p14:creationId xmlns:p14="http://schemas.microsoft.com/office/powerpoint/2010/main" val="426271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When I tread the verge of Jordan,</a:t>
            </a:r>
          </a:p>
          <a:p>
            <a:r>
              <a:rPr lang="en-GB" sz="3600" dirty="0"/>
              <a:t>Bid my anxious fears subside;</a:t>
            </a:r>
          </a:p>
          <a:p>
            <a:r>
              <a:rPr lang="en-GB" sz="3600" dirty="0"/>
              <a:t>Death of death, and hell's destruction,</a:t>
            </a:r>
          </a:p>
          <a:p>
            <a:r>
              <a:rPr lang="en-GB" sz="3600" dirty="0"/>
              <a:t>Land me safe on Canaan's side.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Thee;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Thee.</a:t>
            </a:r>
          </a:p>
        </p:txBody>
      </p:sp>
    </p:spTree>
    <p:extLst>
      <p:ext uri="{BB962C8B-B14F-4D97-AF65-F5344CB8AC3E}">
        <p14:creationId xmlns:p14="http://schemas.microsoft.com/office/powerpoint/2010/main" val="215165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0F60-49CA-CAAA-EFD5-ADAE14839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44883E-C5B9-4F3F-12F2-18ADCB454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</p:txBody>
      </p:sp>
    </p:spTree>
    <p:extLst>
      <p:ext uri="{BB962C8B-B14F-4D97-AF65-F5344CB8AC3E}">
        <p14:creationId xmlns:p14="http://schemas.microsoft.com/office/powerpoint/2010/main" val="1953313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EDDA8-7330-4CF3-4044-9DB80C9721B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Our Father, which art in heaven, </a:t>
            </a:r>
            <a:r>
              <a:rPr lang="en-GB" dirty="0" err="1"/>
              <a:t>hallowéd</a:t>
            </a:r>
            <a:r>
              <a:rPr lang="en-GB" dirty="0"/>
              <a:t> be thy name.</a:t>
            </a:r>
          </a:p>
          <a:p>
            <a:pPr>
              <a:spcAft>
                <a:spcPts val="600"/>
              </a:spcAft>
            </a:pPr>
            <a:r>
              <a:rPr lang="en-GB" dirty="0"/>
              <a:t>Thy kingdom come,</a:t>
            </a:r>
          </a:p>
          <a:p>
            <a:pPr>
              <a:spcAft>
                <a:spcPts val="600"/>
              </a:spcAft>
            </a:pPr>
            <a:r>
              <a:rPr lang="en-GB" dirty="0"/>
              <a:t>thy will be done in earth as it is in heaven.</a:t>
            </a:r>
          </a:p>
          <a:p>
            <a:pPr>
              <a:spcAft>
                <a:spcPts val="600"/>
              </a:spcAft>
            </a:pPr>
            <a:r>
              <a:rPr lang="en-GB" dirty="0"/>
              <a:t>Give us this day our daily bread,</a:t>
            </a:r>
          </a:p>
          <a:p>
            <a:pPr>
              <a:spcAft>
                <a:spcPts val="600"/>
              </a:spcAft>
            </a:pPr>
            <a:r>
              <a:rPr lang="en-GB" dirty="0"/>
              <a:t>and forgive us our trespasses, </a:t>
            </a:r>
          </a:p>
          <a:p>
            <a:pPr>
              <a:spcAft>
                <a:spcPts val="600"/>
              </a:spcAft>
            </a:pPr>
            <a:r>
              <a:rPr lang="en-GB" dirty="0"/>
              <a:t>as we forgive them who trespass against us.</a:t>
            </a:r>
          </a:p>
          <a:p>
            <a:pPr>
              <a:spcAft>
                <a:spcPts val="600"/>
              </a:spcAft>
            </a:pPr>
            <a:r>
              <a:rPr lang="en-GB" dirty="0"/>
              <a:t>And lead us not into temptation	but deliver us from evil:</a:t>
            </a:r>
          </a:p>
          <a:p>
            <a:pPr>
              <a:spcAft>
                <a:spcPts val="600"/>
              </a:spcAft>
            </a:pPr>
            <a:r>
              <a:rPr lang="en-GB" dirty="0"/>
              <a:t>for Thine is the kingdom, the power, and the glory,</a:t>
            </a:r>
          </a:p>
          <a:p>
            <a:pPr>
              <a:spcAft>
                <a:spcPts val="600"/>
              </a:spcAft>
            </a:pPr>
            <a:r>
              <a:rPr lang="en-GB" dirty="0"/>
              <a:t>forever and ever, Amen. Amen.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E9AC8-6729-658F-D25B-67DCEFFCA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The Lord’s Prayer (tune Joseph Lees)</a:t>
            </a:r>
          </a:p>
        </p:txBody>
      </p:sp>
    </p:spTree>
    <p:extLst>
      <p:ext uri="{BB962C8B-B14F-4D97-AF65-F5344CB8AC3E}">
        <p14:creationId xmlns:p14="http://schemas.microsoft.com/office/powerpoint/2010/main" val="4182696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i="1" dirty="0">
                <a:solidFill>
                  <a:schemeClr val="tx1">
                    <a:lumMod val="95000"/>
                  </a:schemeClr>
                </a:solidFill>
              </a:rPr>
              <a:t>The Folly of Trust in Riches</a:t>
            </a:r>
          </a:p>
          <a:p>
            <a:r>
              <a:rPr lang="en-GB" sz="2400" dirty="0">
                <a:solidFill>
                  <a:schemeClr val="tx1">
                    <a:lumMod val="95000"/>
                  </a:schemeClr>
                </a:solidFill>
              </a:rPr>
              <a:t>To the leader. Of the </a:t>
            </a:r>
            <a:r>
              <a:rPr lang="en-GB" sz="2400" dirty="0" err="1">
                <a:solidFill>
                  <a:schemeClr val="tx1">
                    <a:lumMod val="95000"/>
                  </a:schemeClr>
                </a:solidFill>
              </a:rPr>
              <a:t>Korahites</a:t>
            </a:r>
            <a:r>
              <a:rPr lang="en-GB" sz="2400" dirty="0">
                <a:solidFill>
                  <a:schemeClr val="tx1">
                    <a:lumMod val="95000"/>
                  </a:schemeClr>
                </a:solidFill>
              </a:rPr>
              <a:t>. A Psalm.</a:t>
            </a:r>
          </a:p>
          <a:p>
            <a:endParaRPr lang="en-GB" sz="2400" dirty="0"/>
          </a:p>
          <a:p>
            <a:r>
              <a:rPr lang="en-GB" sz="3000" dirty="0"/>
              <a:t>1 Hear this, all you peoples;</a:t>
            </a:r>
          </a:p>
          <a:p>
            <a:r>
              <a:rPr lang="en-GB" sz="3000" dirty="0"/>
              <a:t>    give ear, all inhabitants of the world,</a:t>
            </a:r>
          </a:p>
          <a:p>
            <a:r>
              <a:rPr lang="en-GB" sz="3000" dirty="0"/>
              <a:t>2 both low and high,</a:t>
            </a:r>
          </a:p>
          <a:p>
            <a:r>
              <a:rPr lang="en-GB" sz="3000" dirty="0"/>
              <a:t>    rich and poor together.</a:t>
            </a:r>
          </a:p>
          <a:p>
            <a:r>
              <a:rPr lang="en-GB" sz="3000" dirty="0"/>
              <a:t>3 My mouth shall speak wisdom;</a:t>
            </a:r>
          </a:p>
          <a:p>
            <a:r>
              <a:rPr lang="en-GB" sz="3000" dirty="0"/>
              <a:t>    the meditation of my heart shall be understanding.</a:t>
            </a:r>
          </a:p>
          <a:p>
            <a:r>
              <a:rPr lang="en-GB" sz="3000" dirty="0"/>
              <a:t>4 I will incline my ear to a proverb;</a:t>
            </a:r>
          </a:p>
          <a:p>
            <a:r>
              <a:rPr lang="en-GB" sz="3000" dirty="0"/>
              <a:t>    I will solve my riddle to the music of the harp.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Psalm 49 (NRSV)</a:t>
            </a:r>
          </a:p>
        </p:txBody>
      </p:sp>
    </p:spTree>
    <p:extLst>
      <p:ext uri="{BB962C8B-B14F-4D97-AF65-F5344CB8AC3E}">
        <p14:creationId xmlns:p14="http://schemas.microsoft.com/office/powerpoint/2010/main" val="990863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546D-F7F6-92C1-F681-3BF3145C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2A060-0C03-B026-ED2B-C414582206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23008" cy="6431857"/>
          </a:xfrm>
        </p:spPr>
        <p:txBody>
          <a:bodyPr/>
          <a:lstStyle/>
          <a:p>
            <a:r>
              <a:rPr lang="en-GB" sz="3000" dirty="0"/>
              <a:t>5 Why should I fear in times of trouble,</a:t>
            </a:r>
          </a:p>
          <a:p>
            <a:r>
              <a:rPr lang="en-GB" sz="3000" dirty="0"/>
              <a:t>    when the iniquity of my persecutors surrounds me,</a:t>
            </a:r>
          </a:p>
          <a:p>
            <a:r>
              <a:rPr lang="en-GB" sz="3000" dirty="0"/>
              <a:t>6 those who trust in their wealth</a:t>
            </a:r>
          </a:p>
          <a:p>
            <a:r>
              <a:rPr lang="en-GB" sz="3000" dirty="0"/>
              <a:t>    and boast of the abundance of their riches?</a:t>
            </a:r>
          </a:p>
          <a:p>
            <a:r>
              <a:rPr lang="en-GB" sz="3000" dirty="0"/>
              <a:t>7 Truly, no ransom avails for one’s life,</a:t>
            </a:r>
          </a:p>
          <a:p>
            <a:r>
              <a:rPr lang="en-GB" sz="3000" dirty="0"/>
              <a:t>    there is no price one can give to God for it.</a:t>
            </a:r>
          </a:p>
          <a:p>
            <a:r>
              <a:rPr lang="en-GB" sz="3000" dirty="0"/>
              <a:t>8 For the ransom of life is costly,</a:t>
            </a:r>
          </a:p>
          <a:p>
            <a:r>
              <a:rPr lang="en-GB" sz="3000" dirty="0"/>
              <a:t>    and can never suffice,</a:t>
            </a:r>
          </a:p>
          <a:p>
            <a:r>
              <a:rPr lang="en-GB" sz="3000" dirty="0"/>
              <a:t>9 that one should live on for ever</a:t>
            </a:r>
          </a:p>
          <a:p>
            <a:r>
              <a:rPr lang="en-GB" sz="3000" dirty="0"/>
              <a:t>    and never see the grave. </a:t>
            </a:r>
          </a:p>
          <a:p>
            <a:r>
              <a:rPr lang="en-GB" sz="3000" dirty="0"/>
              <a:t>10 When we look at the wise, they die;</a:t>
            </a:r>
          </a:p>
          <a:p>
            <a:r>
              <a:rPr lang="en-GB" sz="3000" dirty="0"/>
              <a:t>    fool and dolt perish together</a:t>
            </a:r>
          </a:p>
          <a:p>
            <a:r>
              <a:rPr lang="en-GB" sz="3000" dirty="0"/>
              <a:t>    and leave their wealth to others.</a:t>
            </a:r>
          </a:p>
        </p:txBody>
      </p:sp>
    </p:spTree>
    <p:extLst>
      <p:ext uri="{BB962C8B-B14F-4D97-AF65-F5344CB8AC3E}">
        <p14:creationId xmlns:p14="http://schemas.microsoft.com/office/powerpoint/2010/main" val="3259553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9B679-647F-BD53-2FA7-1A3C16AA1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0FB9D-7C3F-E2A1-77FE-DEAC8AE3D3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621" y="306070"/>
            <a:ext cx="11323008" cy="6431857"/>
          </a:xfrm>
        </p:spPr>
        <p:txBody>
          <a:bodyPr/>
          <a:lstStyle/>
          <a:p>
            <a:r>
              <a:rPr lang="en-GB" sz="3000" dirty="0"/>
              <a:t>11 Their graves are their homes for ever,</a:t>
            </a:r>
          </a:p>
          <a:p>
            <a:r>
              <a:rPr lang="en-GB" sz="3000" dirty="0"/>
              <a:t>    their dwelling-places to all generations,</a:t>
            </a:r>
          </a:p>
          <a:p>
            <a:r>
              <a:rPr lang="en-GB" sz="3000" dirty="0"/>
              <a:t>    though they named lands their own.</a:t>
            </a:r>
          </a:p>
          <a:p>
            <a:r>
              <a:rPr lang="en-GB" sz="3000" dirty="0"/>
              <a:t>12 Mortals cannot abide in their pomp;</a:t>
            </a:r>
          </a:p>
          <a:p>
            <a:r>
              <a:rPr lang="en-GB" sz="3000" dirty="0"/>
              <a:t>    they are like the animals that perish.</a:t>
            </a:r>
          </a:p>
          <a:p>
            <a:r>
              <a:rPr lang="en-GB" sz="3000" dirty="0"/>
              <a:t>13 Such is the fate of the foolhardy,</a:t>
            </a:r>
          </a:p>
          <a:p>
            <a:r>
              <a:rPr lang="en-GB" sz="3000" dirty="0"/>
              <a:t>    the end of those who are pleased with their lot.	Selah</a:t>
            </a:r>
          </a:p>
          <a:p>
            <a:r>
              <a:rPr lang="en-GB" sz="3000" dirty="0"/>
              <a:t>14 Like sheep they are appointed for </a:t>
            </a:r>
            <a:r>
              <a:rPr lang="en-GB" sz="3000" dirty="0" err="1"/>
              <a:t>Sheol</a:t>
            </a:r>
            <a:r>
              <a:rPr lang="en-GB" sz="3000" dirty="0"/>
              <a:t>;</a:t>
            </a:r>
          </a:p>
          <a:p>
            <a:r>
              <a:rPr lang="en-GB" sz="3000" dirty="0"/>
              <a:t>    Death shall be their shepherd;</a:t>
            </a:r>
          </a:p>
          <a:p>
            <a:r>
              <a:rPr lang="en-GB" sz="3000" dirty="0"/>
              <a:t>straight to the grave they descend,</a:t>
            </a:r>
          </a:p>
          <a:p>
            <a:r>
              <a:rPr lang="en-GB" sz="3000" dirty="0"/>
              <a:t>    and their form shall waste away;</a:t>
            </a:r>
          </a:p>
          <a:p>
            <a:r>
              <a:rPr lang="en-GB" sz="3000" dirty="0"/>
              <a:t>    </a:t>
            </a:r>
            <a:r>
              <a:rPr lang="en-GB" sz="3000" dirty="0" err="1"/>
              <a:t>Sheol</a:t>
            </a:r>
            <a:r>
              <a:rPr lang="en-GB" sz="3000" dirty="0"/>
              <a:t> shall be their home.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11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54DAD-83A4-7315-2B2D-F472466FD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8302AE-CC61-8132-443F-C4F70664A5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621" y="306070"/>
            <a:ext cx="11323008" cy="6431857"/>
          </a:xfrm>
        </p:spPr>
        <p:txBody>
          <a:bodyPr/>
          <a:lstStyle/>
          <a:p>
            <a:r>
              <a:rPr lang="en-GB" sz="3000" dirty="0"/>
              <a:t>15 But God will ransom my soul from the power of </a:t>
            </a:r>
            <a:r>
              <a:rPr lang="en-GB" sz="3000" dirty="0" err="1"/>
              <a:t>Sheol</a:t>
            </a:r>
            <a:r>
              <a:rPr lang="en-GB" sz="3000" dirty="0"/>
              <a:t>,</a:t>
            </a:r>
          </a:p>
          <a:p>
            <a:r>
              <a:rPr lang="en-GB" sz="3000" dirty="0"/>
              <a:t>    for he will receive me.	Selah</a:t>
            </a:r>
          </a:p>
          <a:p>
            <a:r>
              <a:rPr lang="en-GB" sz="3000" dirty="0"/>
              <a:t>16 Do not be afraid when some become rich,</a:t>
            </a:r>
          </a:p>
          <a:p>
            <a:r>
              <a:rPr lang="en-GB" sz="3000" dirty="0"/>
              <a:t>    when the wealth of their houses increases.</a:t>
            </a:r>
          </a:p>
          <a:p>
            <a:r>
              <a:rPr lang="en-GB" sz="3000" dirty="0"/>
              <a:t>17 For when they die they will carry nothing away;</a:t>
            </a:r>
          </a:p>
          <a:p>
            <a:r>
              <a:rPr lang="en-GB" sz="3000" dirty="0"/>
              <a:t>    their wealth will not go down after them.</a:t>
            </a:r>
          </a:p>
          <a:p>
            <a:r>
              <a:rPr lang="en-GB" sz="3000" dirty="0"/>
              <a:t>18 Though in their lifetime they count themselves happy</a:t>
            </a:r>
          </a:p>
          <a:p>
            <a:r>
              <a:rPr lang="en-GB" sz="3000" dirty="0"/>
              <a:t>    - for you are praised when you do well for yourself -</a:t>
            </a:r>
          </a:p>
          <a:p>
            <a:r>
              <a:rPr lang="en-GB" sz="3000" dirty="0"/>
              <a:t>19 </a:t>
            </a:r>
            <a:r>
              <a:rPr lang="en-GB" sz="3000" dirty="0" err="1"/>
              <a:t>theywill</a:t>
            </a:r>
            <a:r>
              <a:rPr lang="en-GB" sz="3000" dirty="0"/>
              <a:t> go to the company of their ancestors,</a:t>
            </a:r>
          </a:p>
          <a:p>
            <a:r>
              <a:rPr lang="en-GB" sz="3000" dirty="0"/>
              <a:t>    who will never again see the light.</a:t>
            </a:r>
          </a:p>
          <a:p>
            <a:r>
              <a:rPr lang="en-GB" sz="3000" dirty="0"/>
              <a:t>20 Mortals cannot abide in their pomp;</a:t>
            </a:r>
          </a:p>
          <a:p>
            <a:r>
              <a:rPr lang="en-GB" sz="3000" dirty="0"/>
              <a:t>    they are like the animals that perish.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683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67A24-73CF-6596-A8A6-4696A2E7D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06E504-D9A0-546A-F3D7-9E5CDA62D5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pPr algn="ctr">
              <a:spcAft>
                <a:spcPts val="4200"/>
              </a:spcAft>
            </a:pPr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839571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0ECE-D49C-83DD-0459-39A9E5C4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00C33-A2B7-E690-DCD6-27441F52F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35" y="113018"/>
            <a:ext cx="10192660" cy="6602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D6D518-9252-318A-0604-D53D06474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6FFB672-765E-19F9-5057-585B40EE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44EBCF-FD34-B879-D0FA-DBDAA9339250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2</a:t>
            </a:r>
          </a:p>
        </p:txBody>
      </p:sp>
    </p:spTree>
    <p:extLst>
      <p:ext uri="{BB962C8B-B14F-4D97-AF65-F5344CB8AC3E}">
        <p14:creationId xmlns:p14="http://schemas.microsoft.com/office/powerpoint/2010/main" val="2996027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1FA4C5-BAE5-D0D9-E2C2-2B07E6D40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050" y="113018"/>
            <a:ext cx="10046950" cy="65284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755B44-3529-F5BE-7D5E-6356840EB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D83BF80E-5B7D-FBD4-5FFE-E92E55293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1671230"/>
            <a:ext cx="2050415" cy="11998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F7136C-0515-C039-3BF3-87BDE6CEE8C5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3</a:t>
            </a:r>
          </a:p>
        </p:txBody>
      </p:sp>
    </p:spTree>
    <p:extLst>
      <p:ext uri="{BB962C8B-B14F-4D97-AF65-F5344CB8AC3E}">
        <p14:creationId xmlns:p14="http://schemas.microsoft.com/office/powerpoint/2010/main" val="4102248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1983F1-4A04-416F-4CAD-AA631C54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35" y="113018"/>
            <a:ext cx="10192660" cy="6602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9740C6-20EE-5FD7-98D3-DD506DE73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6833EE3D-DC93-8E20-1C86-682514F44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55EA2A-72FF-F9A5-ADAA-1F10705A1781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2132D-ECDB-CD1E-977B-BC87FB47C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621" y="223519"/>
            <a:ext cx="10117673" cy="64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55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364D5-8ED5-C41A-230F-BEA99825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sign&#10;&#10;AI-generated content may be incorrect.">
            <a:extLst>
              <a:ext uri="{FF2B5EF4-FFF2-40B4-BE49-F238E27FC236}">
                <a16:creationId xmlns:a16="http://schemas.microsoft.com/office/drawing/2014/main" id="{AD6A3CB7-6629-9A0D-A844-3A1857BA41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3793639"/>
            <a:ext cx="2679223" cy="1504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F9CA38-73EB-989F-67DD-76A84F7B7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706424" cy="2029818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B3A5BEEF-DB9D-B103-4C77-46376F4BB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2142836"/>
            <a:ext cx="2679223" cy="1582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4499C7-6BEB-B65C-92E1-8F1497C53C8A}"/>
              </a:ext>
            </a:extLst>
          </p:cNvPr>
          <p:cNvSpPr txBox="1"/>
          <p:nvPr/>
        </p:nvSpPr>
        <p:spPr>
          <a:xfrm>
            <a:off x="3028950" y="189254"/>
            <a:ext cx="897255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Christian Aid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since 1972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support resilient livelihoods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climate change adaptation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disaster risk reduction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gender equality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Dalit communities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A94B1A-97D2-34C0-D154-9D6E1734DF00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</a:t>
            </a:r>
            <a:r>
              <a:rPr lang="en-GB" dirty="0">
                <a:solidFill>
                  <a:srgbClr val="FFFF00"/>
                </a:solidFill>
                <a:latin typeface="Century Gothic"/>
              </a:rPr>
              <a:t>5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345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3C7B-4BA9-C2D3-8EFF-914478C01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38F185D6-20C8-8510-D127-271A7C99A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1417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D3F3E9-8183-97C8-F461-A6469A984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F83843E8-2213-3A14-959A-AFA8E88B6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4D6EB10-D247-2CA3-1F05-EE04E30B1496}"/>
              </a:ext>
            </a:extLst>
          </p:cNvPr>
          <p:cNvSpPr txBox="1">
            <a:spLocks/>
          </p:cNvSpPr>
          <p:nvPr/>
        </p:nvSpPr>
        <p:spPr>
          <a:xfrm>
            <a:off x="2401455" y="354446"/>
            <a:ext cx="9199418" cy="614910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2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94158-F015-8E16-32E9-AFDD844B2ACE}"/>
              </a:ext>
            </a:extLst>
          </p:cNvPr>
          <p:cNvSpPr txBox="1"/>
          <p:nvPr/>
        </p:nvSpPr>
        <p:spPr>
          <a:xfrm>
            <a:off x="3368963" y="1334715"/>
            <a:ext cx="610985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WASH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Water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Sanitation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Hygiene</a:t>
            </a:r>
            <a:endParaRPr kumimoji="0" lang="en-GB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2C223-287D-3FBD-97EE-AB3550B23B8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6</a:t>
            </a:r>
          </a:p>
        </p:txBody>
      </p:sp>
    </p:spTree>
    <p:extLst>
      <p:ext uri="{BB962C8B-B14F-4D97-AF65-F5344CB8AC3E}">
        <p14:creationId xmlns:p14="http://schemas.microsoft.com/office/powerpoint/2010/main" val="3649460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SC05209_JPG">
            <a:extLst>
              <a:ext uri="{FF2B5EF4-FFF2-40B4-BE49-F238E27FC236}">
                <a16:creationId xmlns:a16="http://schemas.microsoft.com/office/drawing/2014/main" id="{E729CAB5-4C7D-B5F6-07DD-11EB5AAC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592" y="113018"/>
            <a:ext cx="8357937" cy="556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238C6-34A7-577A-EF0B-F620D7C3254F}"/>
              </a:ext>
            </a:extLst>
          </p:cNvPr>
          <p:cNvSpPr txBox="1">
            <a:spLocks/>
          </p:cNvSpPr>
          <p:nvPr/>
        </p:nvSpPr>
        <p:spPr>
          <a:xfrm>
            <a:off x="1401763" y="6259930"/>
            <a:ext cx="10241597" cy="80327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Image credit: Mahmud Hossain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Opu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64F6B-87DE-155C-0FD2-1006B3015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9241CA0E-17E9-3278-A94F-E5BCF513D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671230"/>
            <a:ext cx="2050415" cy="1199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EA132D-62C6-27F0-3AC1-075B9EBC992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7</a:t>
            </a:r>
          </a:p>
        </p:txBody>
      </p:sp>
    </p:spTree>
    <p:extLst>
      <p:ext uri="{BB962C8B-B14F-4D97-AF65-F5344CB8AC3E}">
        <p14:creationId xmlns:p14="http://schemas.microsoft.com/office/powerpoint/2010/main" val="3587902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E2819-1040-3367-E797-733714F7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E767D-E1B9-DB7E-F7D2-B2B1A6D2FA69}"/>
              </a:ext>
            </a:extLst>
          </p:cNvPr>
          <p:cNvSpPr txBox="1">
            <a:spLocks/>
          </p:cNvSpPr>
          <p:nvPr/>
        </p:nvSpPr>
        <p:spPr>
          <a:xfrm>
            <a:off x="1660381" y="6002585"/>
            <a:ext cx="10241597" cy="80327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Bangladesh has one of the world’s largest domestic solar energy programmes, which has changed the lives of 20 million people.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E4799-8AC2-BA2E-D8B5-CAE393AEB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2E931496-461D-8786-56B3-8FDF5C7F1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555290-D0C9-41F7-A38D-4C5B293B9D1A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68BE64-95F6-6747-1EA9-02361CE74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759" y="113018"/>
            <a:ext cx="9555423" cy="582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44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66D15-A0C0-50FD-4150-27CDFBC9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093" y="1417365"/>
            <a:ext cx="5397812" cy="5343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38F5C3-B343-6946-9772-3F028448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202" y="96982"/>
            <a:ext cx="7977595" cy="12145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951F73-29B4-DC82-28C9-38DA3FE08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9B5B6E9-3236-C8CA-2352-69E618D53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1671230"/>
            <a:ext cx="2050415" cy="1199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5487C5-0F21-3CF4-E5A2-5CEB3CFC36FE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9</a:t>
            </a:r>
          </a:p>
        </p:txBody>
      </p:sp>
    </p:spTree>
    <p:extLst>
      <p:ext uri="{BB962C8B-B14F-4D97-AF65-F5344CB8AC3E}">
        <p14:creationId xmlns:p14="http://schemas.microsoft.com/office/powerpoint/2010/main" val="2008289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13AC-F2F8-7357-6342-BF83CD66C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874DFF-4F54-7969-01E4-7740C145E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5DFBE23D-53FB-3292-B9A8-6D720EF7C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230"/>
            <a:ext cx="2050415" cy="11998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F25928-E4BF-2920-735F-1AADB5CE1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302" y="0"/>
            <a:ext cx="5883395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7756B3-1DB3-E66B-5085-85FB78D782BF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10</a:t>
            </a:r>
          </a:p>
        </p:txBody>
      </p:sp>
    </p:spTree>
    <p:extLst>
      <p:ext uri="{BB962C8B-B14F-4D97-AF65-F5344CB8AC3E}">
        <p14:creationId xmlns:p14="http://schemas.microsoft.com/office/powerpoint/2010/main" val="1866944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CD14A863-90C8-0BCA-C959-0BD44216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1260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02B4D1-AD5E-6CB9-DD75-05DD6013C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2C18D4D1-84D6-E355-8498-8B88B4F9C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1731388"/>
            <a:ext cx="2050415" cy="11998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9E28A6-298A-ABB4-AF06-50C629C8C0B5}"/>
              </a:ext>
            </a:extLst>
          </p:cNvPr>
          <p:cNvSpPr txBox="1"/>
          <p:nvPr/>
        </p:nvSpPr>
        <p:spPr>
          <a:xfrm>
            <a:off x="3276599" y="216964"/>
            <a:ext cx="848129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Brew it Fair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Highlighting Injustice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Fair Wages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Safe Conditions Consumer Power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Fair Prices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Community Investment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886A6-03CB-83B1-1656-D2B90B068826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11</a:t>
            </a:r>
          </a:p>
        </p:txBody>
      </p:sp>
    </p:spTree>
    <p:extLst>
      <p:ext uri="{BB962C8B-B14F-4D97-AF65-F5344CB8AC3E}">
        <p14:creationId xmlns:p14="http://schemas.microsoft.com/office/powerpoint/2010/main" val="60712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RC Commitment for Life">
            <a:extLst>
              <a:ext uri="{FF2B5EF4-FFF2-40B4-BE49-F238E27FC236}">
                <a16:creationId xmlns:a16="http://schemas.microsoft.com/office/drawing/2014/main" id="{72ACE92D-8BD2-2F1E-6AEF-F42ADB3E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70DCBC-12E5-3091-F644-4C408BE41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4760DC38-C8CA-2ED2-F27B-19FD32EC3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" y="1695833"/>
            <a:ext cx="2050415" cy="1199872"/>
          </a:xfrm>
          <a:prstGeom prst="rect">
            <a:avLst/>
          </a:prstGeom>
        </p:spPr>
      </p:pic>
      <p:pic>
        <p:nvPicPr>
          <p:cNvPr id="4" name="Picture 2" descr="Using the FAIRTRADE Mark - Fairtrade">
            <a:extLst>
              <a:ext uri="{FF2B5EF4-FFF2-40B4-BE49-F238E27FC236}">
                <a16:creationId xmlns:a16="http://schemas.microsoft.com/office/drawing/2014/main" id="{B64F7B75-9D6A-8B6A-0818-944A9F0C1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" y="2931260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A31FC9-CBA3-367A-580F-E8A3C8F6DA5B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12</a:t>
            </a:r>
          </a:p>
        </p:txBody>
      </p:sp>
    </p:spTree>
    <p:extLst>
      <p:ext uri="{BB962C8B-B14F-4D97-AF65-F5344CB8AC3E}">
        <p14:creationId xmlns:p14="http://schemas.microsoft.com/office/powerpoint/2010/main" val="3312186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sign&#10;&#10;AI-generated content may be incorrect.">
            <a:extLst>
              <a:ext uri="{FF2B5EF4-FFF2-40B4-BE49-F238E27FC236}">
                <a16:creationId xmlns:a16="http://schemas.microsoft.com/office/drawing/2014/main" id="{EFD8D4A7-33E8-91DA-C598-F3D8D60BEE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3793639"/>
            <a:ext cx="2679223" cy="1504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B3B9B-A4B4-254F-4118-631D5A390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706424" cy="2029818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0DE95EE7-3251-6D87-CB27-EA3B54432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2142836"/>
            <a:ext cx="2679223" cy="1582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B7E06D-4B2B-02C0-A004-3C81B6FEFEA8}"/>
              </a:ext>
            </a:extLst>
          </p:cNvPr>
          <p:cNvSpPr txBox="1"/>
          <p:nvPr/>
        </p:nvSpPr>
        <p:spPr>
          <a:xfrm>
            <a:off x="3304308" y="189254"/>
            <a:ext cx="8481292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Christian Aid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Direct Support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Advocacy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Partnering for Change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Interconnectedness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Ethical Choices Matter Advocacy and Awareness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E32A2-90F4-4836-408C-2B9375173016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13</a:t>
            </a:r>
          </a:p>
        </p:txBody>
      </p:sp>
    </p:spTree>
    <p:extLst>
      <p:ext uri="{BB962C8B-B14F-4D97-AF65-F5344CB8AC3E}">
        <p14:creationId xmlns:p14="http://schemas.microsoft.com/office/powerpoint/2010/main" val="4040862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584D09-7AD4-22AC-1D48-6CA5723A5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613" y="147637"/>
            <a:ext cx="5905500" cy="6562725"/>
          </a:xfrm>
          <a:prstGeom prst="rect">
            <a:avLst/>
          </a:prstGeom>
        </p:spPr>
      </p:pic>
      <p:pic>
        <p:nvPicPr>
          <p:cNvPr id="4" name="Picture 3" descr="A red and white sign&#10;&#10;AI-generated content may be incorrect.">
            <a:extLst>
              <a:ext uri="{FF2B5EF4-FFF2-40B4-BE49-F238E27FC236}">
                <a16:creationId xmlns:a16="http://schemas.microsoft.com/office/drawing/2014/main" id="{23F4D0B2-14B8-C498-367F-4713FB56F2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3793639"/>
            <a:ext cx="2679223" cy="1504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D9676F-DCB5-A534-387A-8BB593D23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018"/>
            <a:ext cx="2706424" cy="2029818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99E93B80-0EC8-E266-8680-1D2CDDF9D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" y="2142836"/>
            <a:ext cx="2679223" cy="1582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204890-F3C3-7A1F-272C-C9070933950C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14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877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EE61E-B2FC-9953-5457-CCBEAE071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ing the FAIRTRADE Mark - Fairtrade">
            <a:extLst>
              <a:ext uri="{FF2B5EF4-FFF2-40B4-BE49-F238E27FC236}">
                <a16:creationId xmlns:a16="http://schemas.microsoft.com/office/drawing/2014/main" id="{5E0F1E37-41A5-6855-A3FD-F3381F9AE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0" y="1671229"/>
            <a:ext cx="2050415" cy="242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679492-5D6D-78D3-8C82-E0FB925E5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18"/>
            <a:ext cx="2077616" cy="1558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956B33-8A33-8337-F60A-18E157D0FFFA}"/>
              </a:ext>
            </a:extLst>
          </p:cNvPr>
          <p:cNvSpPr txBox="1"/>
          <p:nvPr/>
        </p:nvSpPr>
        <p:spPr>
          <a:xfrm>
            <a:off x="2565905" y="3495872"/>
            <a:ext cx="95988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https://urc.org.uk/your-church/church-local-and-global/commitment-for-life/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5" name="Picture 4" descr="A red and white sign&#10;&#10;AI-generated content may be incorrect.">
            <a:extLst>
              <a:ext uri="{FF2B5EF4-FFF2-40B4-BE49-F238E27FC236}">
                <a16:creationId xmlns:a16="http://schemas.microsoft.com/office/drawing/2014/main" id="{99868595-ED9D-FA32-B58D-C8C84DD38B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" y="4097756"/>
            <a:ext cx="2023214" cy="1136035"/>
          </a:xfrm>
          <a:prstGeom prst="rect">
            <a:avLst/>
          </a:prstGeom>
        </p:spPr>
      </p:pic>
      <p:pic>
        <p:nvPicPr>
          <p:cNvPr id="1026" name="Picture 2" descr="URC Commitment for Life">
            <a:extLst>
              <a:ext uri="{FF2B5EF4-FFF2-40B4-BE49-F238E27FC236}">
                <a16:creationId xmlns:a16="http://schemas.microsoft.com/office/drawing/2014/main" id="{47947B93-8BCB-30EB-4C43-DC0DB6D78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797" y="180134"/>
            <a:ext cx="5328003" cy="298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1DCBD-CC51-BBB0-74AE-2E7C23D3AD8E}"/>
              </a:ext>
            </a:extLst>
          </p:cNvPr>
          <p:cNvSpPr txBox="1"/>
          <p:nvPr/>
        </p:nvSpPr>
        <p:spPr>
          <a:xfrm>
            <a:off x="27201" y="6128389"/>
            <a:ext cx="1847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Slide 15</a:t>
            </a:r>
          </a:p>
        </p:txBody>
      </p:sp>
    </p:spTree>
    <p:extLst>
      <p:ext uri="{BB962C8B-B14F-4D97-AF65-F5344CB8AC3E}">
        <p14:creationId xmlns:p14="http://schemas.microsoft.com/office/powerpoint/2010/main" val="1066028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isdom-for-Riches-Treasures-for-Life-Beyond-pptx">
            <a:hlinkClick r:id="" action="ppaction://media"/>
            <a:extLst>
              <a:ext uri="{FF2B5EF4-FFF2-40B4-BE49-F238E27FC236}">
                <a16:creationId xmlns:a16="http://schemas.microsoft.com/office/drawing/2014/main" id="{43747E78-4349-9527-5E98-9960AAEE60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The Parable of the Rich Fool</a:t>
            </a:r>
          </a:p>
          <a:p>
            <a:endParaRPr lang="en-GB" dirty="0"/>
          </a:p>
          <a:p>
            <a:r>
              <a:rPr lang="en-GB" baseline="30000" dirty="0"/>
              <a:t>13</a:t>
            </a:r>
            <a:r>
              <a:rPr lang="en-GB" dirty="0"/>
              <a:t> Someone in the crowd said to him, ‘Teacher, tell my brother to divide the family inheritance with me.’ </a:t>
            </a:r>
            <a:r>
              <a:rPr lang="en-GB" baseline="30000" dirty="0"/>
              <a:t>14</a:t>
            </a:r>
            <a:r>
              <a:rPr lang="en-GB" dirty="0"/>
              <a:t> But he said to him, ‘Friend, who set me to be a judge or arbitrator over you?’ </a:t>
            </a:r>
            <a:r>
              <a:rPr lang="en-GB" baseline="30000" dirty="0"/>
              <a:t>15</a:t>
            </a:r>
            <a:r>
              <a:rPr lang="en-GB" dirty="0"/>
              <a:t> And he said to them, ‘Take care! Be on your guard against all kinds of greed; for one’s life does not consist in the abundance of possessions.’ </a:t>
            </a:r>
            <a:r>
              <a:rPr lang="en-GB" baseline="30000" dirty="0"/>
              <a:t>16</a:t>
            </a:r>
            <a:r>
              <a:rPr lang="en-GB" dirty="0"/>
              <a:t> Then he told them a parable: ‘The land of a rich man produced abundantly.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Luke 12: 13-21</a:t>
            </a:r>
          </a:p>
        </p:txBody>
      </p:sp>
    </p:spTree>
    <p:extLst>
      <p:ext uri="{BB962C8B-B14F-4D97-AF65-F5344CB8AC3E}">
        <p14:creationId xmlns:p14="http://schemas.microsoft.com/office/powerpoint/2010/main" val="350383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17</a:t>
            </a:r>
            <a:r>
              <a:rPr lang="en-GB" dirty="0"/>
              <a:t> And he thought to himself, “What should I do, for I have no place to store my crops?” </a:t>
            </a:r>
            <a:r>
              <a:rPr lang="en-GB" baseline="30000" dirty="0"/>
              <a:t>18</a:t>
            </a:r>
            <a:r>
              <a:rPr lang="en-GB" dirty="0"/>
              <a:t> Then he said, “I will do this: I will pull down my barns and build larger ones, and there I will store all my grain and my goods. </a:t>
            </a:r>
            <a:r>
              <a:rPr lang="en-GB" baseline="30000" dirty="0"/>
              <a:t>19</a:t>
            </a:r>
            <a:r>
              <a:rPr lang="en-GB" dirty="0"/>
              <a:t> And I will say to my soul, Soul, you have ample goods laid up for many years; relax, eat, drink, be merry.” </a:t>
            </a:r>
            <a:r>
              <a:rPr lang="en-GB" baseline="30000" dirty="0"/>
              <a:t>20</a:t>
            </a:r>
            <a:r>
              <a:rPr lang="en-GB" dirty="0"/>
              <a:t> But God said to him, “You fool! This very night your life is being demanded of you. And the things you have prepared, whose will they be?” </a:t>
            </a:r>
            <a:r>
              <a:rPr lang="en-GB" baseline="30000" dirty="0"/>
              <a:t>21</a:t>
            </a:r>
            <a:r>
              <a:rPr lang="en-GB" dirty="0"/>
              <a:t> So it is with those who store up treasures for themselves but are not rich towards God.’</a:t>
            </a:r>
          </a:p>
        </p:txBody>
      </p:sp>
    </p:spTree>
    <p:extLst>
      <p:ext uri="{BB962C8B-B14F-4D97-AF65-F5344CB8AC3E}">
        <p14:creationId xmlns:p14="http://schemas.microsoft.com/office/powerpoint/2010/main" val="647422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20389-B8D6-5570-0511-477D1FD1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17625A-3E21-DD0D-D4F1-B991FDE93A62}"/>
              </a:ext>
            </a:extLst>
          </p:cNvPr>
          <p:cNvSpPr txBox="1"/>
          <p:nvPr/>
        </p:nvSpPr>
        <p:spPr>
          <a:xfrm>
            <a:off x="738910" y="184727"/>
            <a:ext cx="11360727" cy="6673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r>
              <a:rPr lang="en-GB" sz="3900" b="1" dirty="0">
                <a:ea typeface="DengXian" panose="02010600030101010101" pitchFamily="2" charset="-122"/>
                <a:cs typeface="Times New Roman" panose="02020603050405020304" pitchFamily="18" charset="0"/>
              </a:rPr>
              <a:t>Goodness of God in Bengali - </a:t>
            </a:r>
            <a:r>
              <a:rPr lang="en-GB" sz="3900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https://www.youtube.com/watch?v=V7E4r1EJLKs</a:t>
            </a:r>
            <a:endParaRPr lang="en-GB" sz="3900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9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And all my life You have been faithful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ধূয়াঃ সারা-জীবনই তুমি বিশস্ত 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And all my life You have been so, so good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সারা-জীবনই তুমি সদা মঙ্গলময় 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With every breath that I am able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প্রতিটি নিঃশ্বাস দিয়ে আমি </a:t>
            </a:r>
            <a:endParaRPr lang="en-GB" sz="4100" b="1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en-US" sz="41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 will sing of the goodness of God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504055" algn="l"/>
              </a:tabLst>
            </a:pPr>
            <a:r>
              <a:rPr lang="as-IN" sz="4100" b="1" dirty="0">
                <a:solidFill>
                  <a:srgbClr val="FFFF0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গেয়ে যাব তোমার দয়ার গুনগান </a:t>
            </a:r>
            <a:endParaRPr lang="en-US" sz="4100" dirty="0">
              <a:solidFill>
                <a:srgbClr val="FFFF0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b="1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tabLst>
                <a:tab pos="4504055" algn="l"/>
              </a:tabLst>
            </a:pPr>
            <a:endParaRPr lang="en-US" sz="3600" b="1" dirty="0"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1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dness of God (Bangla) 640 600">
            <a:hlinkClick r:id="" action="ppaction://media"/>
            <a:extLst>
              <a:ext uri="{FF2B5EF4-FFF2-40B4-BE49-F238E27FC236}">
                <a16:creationId xmlns:a16="http://schemas.microsoft.com/office/drawing/2014/main" id="{F56A636C-D668-30EA-03D7-C450A0E3CD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75129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300526" cy="5500254"/>
          </a:xfrm>
        </p:spPr>
        <p:txBody>
          <a:bodyPr/>
          <a:lstStyle/>
          <a:p>
            <a:r>
              <a:rPr lang="en-GB" sz="4400" dirty="0"/>
              <a:t>And all my life You have been faithful</a:t>
            </a:r>
          </a:p>
          <a:p>
            <a:r>
              <a:rPr lang="en-GB" sz="4400" dirty="0"/>
              <a:t>And all my life You have been so, so good</a:t>
            </a:r>
          </a:p>
          <a:p>
            <a:r>
              <a:rPr lang="en-GB" sz="4400" dirty="0"/>
              <a:t>With every breath that I am able</a:t>
            </a:r>
          </a:p>
          <a:p>
            <a:r>
              <a:rPr lang="en-GB" sz="4400" dirty="0"/>
              <a:t>Oh, I will sing of the goodness of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Anthem 		Hymn 	Goodness of God</a:t>
            </a:r>
          </a:p>
        </p:txBody>
      </p:sp>
    </p:spTree>
    <p:extLst>
      <p:ext uri="{BB962C8B-B14F-4D97-AF65-F5344CB8AC3E}">
        <p14:creationId xmlns:p14="http://schemas.microsoft.com/office/powerpoint/2010/main" val="3711292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047A-A1B7-393A-6DE8-CD5BB819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9FC46-7334-71CB-7BB3-062B5BC666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95084" cy="6431857"/>
          </a:xfrm>
        </p:spPr>
        <p:txBody>
          <a:bodyPr/>
          <a:lstStyle/>
          <a:p>
            <a:r>
              <a:rPr lang="en-GB" sz="4800" baseline="30000" dirty="0"/>
              <a:t>1</a:t>
            </a:r>
            <a:r>
              <a:rPr lang="en-GB" sz="4800" dirty="0"/>
              <a:t> I love You, Lord, For Your mercy 					never fails me</a:t>
            </a:r>
          </a:p>
          <a:p>
            <a:r>
              <a:rPr lang="en-GB" sz="4800" dirty="0"/>
              <a:t>All my days, I've been held in Your 				hands</a:t>
            </a:r>
          </a:p>
          <a:p>
            <a:r>
              <a:rPr lang="en-GB" sz="4800" dirty="0"/>
              <a:t>From the moment that I wake up</a:t>
            </a:r>
          </a:p>
          <a:p>
            <a:r>
              <a:rPr lang="en-GB" sz="4800" dirty="0"/>
              <a:t>		Until I lay my head</a:t>
            </a:r>
          </a:p>
          <a:p>
            <a:r>
              <a:rPr lang="en-GB" sz="4800" dirty="0"/>
              <a:t>Oh, I will sing of the goodness of God</a:t>
            </a:r>
          </a:p>
        </p:txBody>
      </p:sp>
    </p:spTree>
    <p:extLst>
      <p:ext uri="{BB962C8B-B14F-4D97-AF65-F5344CB8AC3E}">
        <p14:creationId xmlns:p14="http://schemas.microsoft.com/office/powerpoint/2010/main" val="500936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04277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51C8-661E-4C47-B553-E9FDA16AB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17764"/>
            <a:ext cx="11299371" cy="662247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2</a:t>
            </a:r>
            <a:r>
              <a:rPr lang="en-GB" sz="4800" dirty="0"/>
              <a:t> I love Your voice, You have led me 	  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through the fire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And in darkest night You are close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like 	no other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I've known You as a Father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I've known You as a Friend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And I have lived in the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      goodness of God,</a:t>
            </a:r>
          </a:p>
        </p:txBody>
      </p:sp>
    </p:spTree>
    <p:extLst>
      <p:ext uri="{BB962C8B-B14F-4D97-AF65-F5344CB8AC3E}">
        <p14:creationId xmlns:p14="http://schemas.microsoft.com/office/powerpoint/2010/main" val="507576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F3291-40F4-EEC6-C6AA-C3585B6EF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9BF00-C53F-FBD9-AD88-6421326737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64935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578B3-0A48-8A48-D7A8-C140D2047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FDC5E-E682-C25B-73CE-6C0B596A33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55697" cy="662247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GB" sz="4800" dirty="0"/>
              <a:t>Your goodness is running after,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It’s running after me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Your goodness is running after,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It’s running after me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With my life laid down,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 surrender now, </a:t>
            </a:r>
          </a:p>
          <a:p>
            <a:pPr>
              <a:spcAft>
                <a:spcPts val="0"/>
              </a:spcAft>
            </a:pPr>
            <a:r>
              <a:rPr lang="en-GB" sz="4800" dirty="0"/>
              <a:t>I give You everything</a:t>
            </a:r>
          </a:p>
        </p:txBody>
      </p:sp>
    </p:spTree>
    <p:extLst>
      <p:ext uri="{BB962C8B-B14F-4D97-AF65-F5344CB8AC3E}">
        <p14:creationId xmlns:p14="http://schemas.microsoft.com/office/powerpoint/2010/main" val="20638734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5C0B1-BD4F-C233-F0CC-233C73B6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9C466-6A86-284D-DE13-8658B7F8E0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17764"/>
            <a:ext cx="11636828" cy="6622472"/>
          </a:xfrm>
        </p:spPr>
        <p:txBody>
          <a:bodyPr/>
          <a:lstStyle/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faithful</a:t>
            </a:r>
          </a:p>
          <a:p>
            <a:r>
              <a:rPr lang="en-GB" sz="4800" dirty="0"/>
              <a:t>And all my life You have </a:t>
            </a:r>
          </a:p>
          <a:p>
            <a:r>
              <a:rPr lang="en-GB" sz="4800" dirty="0"/>
              <a:t>	been so, so good</a:t>
            </a:r>
          </a:p>
          <a:p>
            <a:r>
              <a:rPr lang="en-GB" sz="4800" dirty="0"/>
              <a:t>With every breath that I am able</a:t>
            </a:r>
          </a:p>
          <a:p>
            <a:r>
              <a:rPr lang="en-GB" sz="4800" dirty="0"/>
              <a:t>Oh, I will sing of the goodness of God</a:t>
            </a:r>
          </a:p>
          <a:p>
            <a:r>
              <a:rPr lang="en-GB" sz="4400" dirty="0"/>
              <a:t>																		</a:t>
            </a:r>
            <a:r>
              <a:rPr lang="en-GB" dirty="0"/>
              <a:t>(twice)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7247653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3264-FA3B-4B41-FFAF-DC126D19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5EBF49-4AC4-1C58-A11A-6EAA116C68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11718572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5400"/>
              </a:lnSpc>
            </a:pPr>
            <a:r>
              <a:rPr lang="en-GB" sz="4400" baseline="30000" dirty="0"/>
              <a:t>1</a:t>
            </a:r>
            <a:r>
              <a:rPr lang="en-GB" sz="4400" dirty="0"/>
              <a:t> I, the Lord of sea and sky,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have heard My people cry.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All who dwell in dark and sin,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My hand will save.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who made the stars of night,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I will make their darkness bright.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Who will bear My light to them? </a:t>
            </a:r>
          </a:p>
          <a:p>
            <a:pPr>
              <a:lnSpc>
                <a:spcPts val="5400"/>
              </a:lnSpc>
            </a:pPr>
            <a:r>
              <a:rPr lang="en-GB" sz="4400" dirty="0"/>
              <a:t>Whom shall I send?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251 I, the Lord of sea and sky</a:t>
            </a:r>
          </a:p>
        </p:txBody>
      </p:sp>
    </p:spTree>
    <p:extLst>
      <p:ext uri="{BB962C8B-B14F-4D97-AF65-F5344CB8AC3E}">
        <p14:creationId xmlns:p14="http://schemas.microsoft.com/office/powerpoint/2010/main" val="963546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21947498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060C4-9BB9-243F-6FD6-E97B394060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2</a:t>
            </a:r>
            <a:r>
              <a:rPr lang="en-GB" sz="4800" dirty="0"/>
              <a:t> I, the Lord of snow and rain,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have borne my people's pain.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have wept for love of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they turn away.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break their hearts of stone,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Give them hearts for love alone.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speak My word to them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Whom shall I send? </a:t>
            </a:r>
          </a:p>
        </p:txBody>
      </p:sp>
    </p:spTree>
    <p:extLst>
      <p:ext uri="{BB962C8B-B14F-4D97-AF65-F5344CB8AC3E}">
        <p14:creationId xmlns:p14="http://schemas.microsoft.com/office/powerpoint/2010/main" val="20977267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33A7-E8E4-6E4D-BD21-EE76EC7E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E67B7-5D32-B02C-142D-BBCF3E426F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38556669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060C4-9BB9-243F-6FD6-E97B394060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aseline="30000" dirty="0"/>
              <a:t>3</a:t>
            </a:r>
            <a:r>
              <a:rPr lang="en-GB" sz="4800" dirty="0"/>
              <a:t> I, the Lord of wind and flame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tend the poor and lame.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set a feast for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My hand will save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Finest bread I will provide,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Till their hearts be satisfied.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I will give My life to them, </a:t>
            </a:r>
          </a:p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dirty="0"/>
              <a:t>Whom shall I send? </a:t>
            </a:r>
          </a:p>
        </p:txBody>
      </p:sp>
    </p:spTree>
    <p:extLst>
      <p:ext uri="{BB962C8B-B14F-4D97-AF65-F5344CB8AC3E}">
        <p14:creationId xmlns:p14="http://schemas.microsoft.com/office/powerpoint/2010/main" val="32796650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3D1C6-FD1A-A6FB-94C7-64233255D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1BD7D-ACDC-6E89-FDA8-1CB4F9613C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44243" cy="6622472"/>
          </a:xfrm>
        </p:spPr>
        <p:txBody>
          <a:bodyPr/>
          <a:lstStyle/>
          <a:p>
            <a:r>
              <a:rPr lang="en-GB" sz="2800" i="1" dirty="0">
                <a:solidFill>
                  <a:schemeClr val="tx1">
                    <a:lumMod val="85000"/>
                  </a:schemeClr>
                </a:solidFill>
              </a:rPr>
              <a:t>Chorus</a:t>
            </a:r>
            <a:endParaRPr lang="en-GB" sz="40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Here I am Lord, Is it I, Lord? </a:t>
            </a:r>
          </a:p>
          <a:p>
            <a:r>
              <a:rPr lang="en-GB" sz="4800" dirty="0"/>
              <a:t>I have heard You calling in the night. </a:t>
            </a:r>
          </a:p>
          <a:p>
            <a:r>
              <a:rPr lang="en-GB" sz="4800" dirty="0"/>
              <a:t>I will go Lord, if You lead me. </a:t>
            </a:r>
          </a:p>
          <a:p>
            <a:r>
              <a:rPr lang="en-GB" sz="4800" dirty="0"/>
              <a:t>I will hold Your people in my heart. </a:t>
            </a:r>
          </a:p>
        </p:txBody>
      </p:sp>
    </p:spTree>
    <p:extLst>
      <p:ext uri="{BB962C8B-B14F-4D97-AF65-F5344CB8AC3E}">
        <p14:creationId xmlns:p14="http://schemas.microsoft.com/office/powerpoint/2010/main" val="3923217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1C79-BBF3-F699-AC96-8B93967AF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9D7394-1F6A-DB8F-2857-1599326AA9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Offertory &amp; Prayer of Dedication</a:t>
            </a:r>
          </a:p>
        </p:txBody>
      </p:sp>
    </p:spTree>
    <p:extLst>
      <p:ext uri="{BB962C8B-B14F-4D97-AF65-F5344CB8AC3E}">
        <p14:creationId xmlns:p14="http://schemas.microsoft.com/office/powerpoint/2010/main" val="41569119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07818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</a:t>
            </a:r>
            <a:r>
              <a:rPr lang="en-GB" sz="4800" dirty="0"/>
              <a:t>Great is thy faithfulness, O God my </a:t>
            </a:r>
          </a:p>
          <a:p>
            <a:r>
              <a:rPr lang="en-GB" sz="4800" dirty="0"/>
              <a:t>      Father</a:t>
            </a:r>
          </a:p>
          <a:p>
            <a:r>
              <a:rPr lang="en-GB" sz="4800" dirty="0"/>
              <a:t>There is no shadow of turning with </a:t>
            </a:r>
          </a:p>
          <a:p>
            <a:r>
              <a:rPr lang="en-GB" sz="4800" dirty="0"/>
              <a:t>      thee.</a:t>
            </a:r>
          </a:p>
          <a:p>
            <a:r>
              <a:rPr lang="en-GB" sz="4800" dirty="0"/>
              <a:t>Thou </a:t>
            </a:r>
            <a:r>
              <a:rPr lang="en-GB" sz="4800" dirty="0" err="1"/>
              <a:t>changest</a:t>
            </a:r>
            <a:r>
              <a:rPr lang="en-GB" sz="4800" dirty="0"/>
              <a:t> not, thy compassions,       </a:t>
            </a:r>
          </a:p>
          <a:p>
            <a:r>
              <a:rPr lang="en-GB" sz="4800" dirty="0"/>
              <a:t>      they fail not.</a:t>
            </a:r>
          </a:p>
          <a:p>
            <a:r>
              <a:rPr lang="en-GB" sz="4800" dirty="0"/>
              <a:t>As thou hast been thou forever wilt be.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96 / 153 Great is Thy Faithfulness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87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A25B-C6EF-698C-CD41-08825B18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7227C-F2CF-BA37-DA48-B6CA144B0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837670" cy="6431857"/>
          </a:xfrm>
        </p:spPr>
        <p:txBody>
          <a:bodyPr/>
          <a:lstStyle/>
          <a:p>
            <a:r>
              <a:rPr lang="en-GB" sz="3600" i="1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36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Morning by morning new mercies I see.</a:t>
            </a:r>
          </a:p>
          <a:p>
            <a:r>
              <a:rPr lang="en-GB" sz="4800" dirty="0"/>
              <a:t>All I have needed thy hand hath provided.</a:t>
            </a:r>
          </a:p>
          <a:p>
            <a:r>
              <a:rPr lang="en-GB" sz="4800" dirty="0"/>
              <a:t>Great is thy faithfulness, Lord, unto me!</a:t>
            </a:r>
          </a:p>
        </p:txBody>
      </p:sp>
    </p:spTree>
    <p:extLst>
      <p:ext uri="{BB962C8B-B14F-4D97-AF65-F5344CB8AC3E}">
        <p14:creationId xmlns:p14="http://schemas.microsoft.com/office/powerpoint/2010/main" val="32719668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70032" cy="6431857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Summer and winter, and </a:t>
            </a:r>
          </a:p>
          <a:p>
            <a:r>
              <a:rPr lang="en-GB" sz="4800" dirty="0"/>
              <a:t>      springtime and harvest,</a:t>
            </a:r>
          </a:p>
          <a:p>
            <a:r>
              <a:rPr lang="en-GB" sz="4800" dirty="0"/>
              <a:t>sun, moon, and stars in their </a:t>
            </a:r>
          </a:p>
          <a:p>
            <a:r>
              <a:rPr lang="en-GB" sz="4800" dirty="0"/>
              <a:t>      courses above,</a:t>
            </a:r>
          </a:p>
          <a:p>
            <a:r>
              <a:rPr lang="en-GB" sz="4800" dirty="0"/>
              <a:t>join with all nature in manifold witness</a:t>
            </a:r>
          </a:p>
          <a:p>
            <a:r>
              <a:rPr lang="en-GB" sz="4800" dirty="0"/>
              <a:t>to thy great faithfulness, mercy, </a:t>
            </a:r>
          </a:p>
          <a:p>
            <a:r>
              <a:rPr lang="en-GB" sz="4800" dirty="0"/>
              <a:t>      and love. </a:t>
            </a:r>
          </a:p>
        </p:txBody>
      </p:sp>
    </p:spTree>
    <p:extLst>
      <p:ext uri="{BB962C8B-B14F-4D97-AF65-F5344CB8AC3E}">
        <p14:creationId xmlns:p14="http://schemas.microsoft.com/office/powerpoint/2010/main" val="29645924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5B22-E200-668C-8A49-6A740F3E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F51B6-94DE-2253-9555-FB013860EA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837670" cy="6431857"/>
          </a:xfrm>
        </p:spPr>
        <p:txBody>
          <a:bodyPr/>
          <a:lstStyle/>
          <a:p>
            <a:r>
              <a:rPr lang="en-GB" sz="3600" i="1" dirty="0">
                <a:solidFill>
                  <a:schemeClr val="tx1">
                    <a:lumMod val="85000"/>
                  </a:schemeClr>
                </a:solidFill>
              </a:rPr>
              <a:t>Refrain:</a:t>
            </a:r>
          </a:p>
          <a:p>
            <a:endParaRPr lang="en-GB" sz="3600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Great is thy faithfulness!</a:t>
            </a:r>
          </a:p>
          <a:p>
            <a:r>
              <a:rPr lang="en-GB" sz="4800" dirty="0"/>
              <a:t>Morning by morning new mercies I see.</a:t>
            </a:r>
          </a:p>
          <a:p>
            <a:r>
              <a:rPr lang="en-GB" sz="4800" dirty="0"/>
              <a:t>All I have needed thy hand hath provided.</a:t>
            </a:r>
          </a:p>
          <a:p>
            <a:r>
              <a:rPr lang="en-GB" sz="4800" dirty="0"/>
              <a:t>Great is thy faithfulness, Lord, unto me!</a:t>
            </a:r>
          </a:p>
        </p:txBody>
      </p:sp>
    </p:spTree>
    <p:extLst>
      <p:ext uri="{BB962C8B-B14F-4D97-AF65-F5344CB8AC3E}">
        <p14:creationId xmlns:p14="http://schemas.microsoft.com/office/powerpoint/2010/main" val="19574230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800" baseline="30000" dirty="0"/>
              <a:t>3</a:t>
            </a:r>
            <a:r>
              <a:rPr lang="en-GB" sz="4800" dirty="0"/>
              <a:t> Pardon for sin and a peace </a:t>
            </a:r>
          </a:p>
          <a:p>
            <a:r>
              <a:rPr lang="en-GB" sz="4800" dirty="0"/>
              <a:t>      that </a:t>
            </a:r>
            <a:r>
              <a:rPr lang="en-GB" sz="4800" dirty="0" err="1"/>
              <a:t>endureth</a:t>
            </a:r>
            <a:r>
              <a:rPr lang="en-GB" sz="4800" dirty="0"/>
              <a:t>,</a:t>
            </a:r>
          </a:p>
          <a:p>
            <a:r>
              <a:rPr lang="en-GB" sz="4800" dirty="0"/>
              <a:t>thine own dear presence to cheer  </a:t>
            </a:r>
          </a:p>
          <a:p>
            <a:r>
              <a:rPr lang="en-GB" sz="4800" dirty="0"/>
              <a:t>      and to guide,</a:t>
            </a:r>
          </a:p>
          <a:p>
            <a:r>
              <a:rPr lang="en-GB" sz="4800" dirty="0"/>
              <a:t>strength for today and bright hope   </a:t>
            </a:r>
          </a:p>
          <a:p>
            <a:r>
              <a:rPr lang="en-GB" sz="4800" dirty="0"/>
              <a:t>      for tomorrow;</a:t>
            </a:r>
          </a:p>
          <a:p>
            <a:r>
              <a:rPr lang="en-GB" sz="4800" dirty="0"/>
              <a:t>blessings all mine, with </a:t>
            </a:r>
          </a:p>
          <a:p>
            <a:r>
              <a:rPr lang="en-GB" sz="4800" dirty="0"/>
              <a:t>      ten thousand beside! </a:t>
            </a:r>
          </a:p>
        </p:txBody>
      </p:sp>
    </p:spTree>
    <p:extLst>
      <p:ext uri="{BB962C8B-B14F-4D97-AF65-F5344CB8AC3E}">
        <p14:creationId xmlns:p14="http://schemas.microsoft.com/office/powerpoint/2010/main" val="31316920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2443-5B3E-A59A-3386-A1534D9CC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86E266-6EAF-D047-BAFE-887E5F4182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617244" cy="5500254"/>
          </a:xfrm>
        </p:spPr>
        <p:txBody>
          <a:bodyPr/>
          <a:lstStyle/>
          <a:p>
            <a:pPr algn="r"/>
            <a:r>
              <a:rPr lang="en-GB" sz="1800" dirty="0"/>
              <a:t>Tune: David Wong and Phebe Mann</a:t>
            </a:r>
          </a:p>
          <a:p>
            <a:r>
              <a:rPr lang="en-GB" sz="4800" dirty="0"/>
              <a:t>May the grace </a:t>
            </a:r>
          </a:p>
          <a:p>
            <a:r>
              <a:rPr lang="en-GB" sz="4800" dirty="0"/>
              <a:t>of our Lord Jesus Christ, </a:t>
            </a:r>
          </a:p>
          <a:p>
            <a:r>
              <a:rPr lang="en-GB" sz="4800" dirty="0"/>
              <a:t>the love of God, and the </a:t>
            </a:r>
          </a:p>
          <a:p>
            <a:r>
              <a:rPr lang="en-GB" sz="4800" dirty="0"/>
              <a:t>fellowship of the Holy Spirit </a:t>
            </a:r>
          </a:p>
          <a:p>
            <a:r>
              <a:rPr lang="en-GB" sz="4800" dirty="0"/>
              <a:t>be with us all forevermore. </a:t>
            </a:r>
          </a:p>
          <a:p>
            <a:r>
              <a:rPr lang="en-GB" sz="4800" dirty="0"/>
              <a:t>Amen.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A0355-DE6A-82B0-8029-A37B6D3EC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1051860"/>
          </a:xfrm>
        </p:spPr>
        <p:txBody>
          <a:bodyPr/>
          <a:lstStyle/>
          <a:p>
            <a:r>
              <a:rPr lang="en-GB" dirty="0"/>
              <a:t>May the Grace (including Signing)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6F72EF-4D68-4A78-C5E1-AB691B4F32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294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2402</Words>
  <Application>Microsoft Office PowerPoint</Application>
  <PresentationFormat>Widescreen</PresentationFormat>
  <Paragraphs>321</Paragraphs>
  <Slides>57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Century Gothic</vt:lpstr>
      <vt:lpstr>Arial</vt:lpstr>
      <vt:lpstr>DengXian</vt:lpstr>
      <vt:lpstr>Wingdings 3</vt:lpstr>
      <vt:lpstr>Calibri</vt:lpstr>
      <vt:lpstr>Aptos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Mann, Tribunal Member Phebe</cp:lastModifiedBy>
  <cp:revision>254</cp:revision>
  <dcterms:created xsi:type="dcterms:W3CDTF">2020-12-22T16:57:36Z</dcterms:created>
  <dcterms:modified xsi:type="dcterms:W3CDTF">2026-07-18T09:06:48Z</dcterms:modified>
</cp:coreProperties>
</file>