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7" r:id="rId2"/>
  </p:sldMasterIdLst>
  <p:notesMasterIdLst>
    <p:notesMasterId r:id="rId59"/>
  </p:notesMasterIdLst>
  <p:sldIdLst>
    <p:sldId id="552" r:id="rId3"/>
    <p:sldId id="913" r:id="rId4"/>
    <p:sldId id="926" r:id="rId5"/>
    <p:sldId id="927" r:id="rId6"/>
    <p:sldId id="928" r:id="rId7"/>
    <p:sldId id="942" r:id="rId8"/>
    <p:sldId id="943" r:id="rId9"/>
    <p:sldId id="944" r:id="rId10"/>
    <p:sldId id="945" r:id="rId11"/>
    <p:sldId id="954" r:id="rId12"/>
    <p:sldId id="955" r:id="rId13"/>
    <p:sldId id="1095" r:id="rId14"/>
    <p:sldId id="1096" r:id="rId15"/>
    <p:sldId id="1097" r:id="rId16"/>
    <p:sldId id="1098" r:id="rId17"/>
    <p:sldId id="1092" r:id="rId18"/>
    <p:sldId id="1083" r:id="rId19"/>
    <p:sldId id="1082" r:id="rId20"/>
    <p:sldId id="1088" r:id="rId21"/>
    <p:sldId id="1085" r:id="rId22"/>
    <p:sldId id="1091" r:id="rId23"/>
    <p:sldId id="938" r:id="rId24"/>
    <p:sldId id="1087" r:id="rId25"/>
    <p:sldId id="1086" r:id="rId26"/>
    <p:sldId id="1084" r:id="rId27"/>
    <p:sldId id="1089" r:id="rId28"/>
    <p:sldId id="1094" r:id="rId29"/>
    <p:sldId id="1090" r:id="rId30"/>
    <p:sldId id="1099" r:id="rId31"/>
    <p:sldId id="1100" r:id="rId32"/>
    <p:sldId id="1101" r:id="rId33"/>
    <p:sldId id="1104" r:id="rId34"/>
    <p:sldId id="1140" r:id="rId35"/>
    <p:sldId id="1102" r:id="rId36"/>
    <p:sldId id="1127" r:id="rId37"/>
    <p:sldId id="929" r:id="rId38"/>
    <p:sldId id="930" r:id="rId39"/>
    <p:sldId id="1128" r:id="rId40"/>
    <p:sldId id="933" r:id="rId41"/>
    <p:sldId id="1129" r:id="rId42"/>
    <p:sldId id="1130" r:id="rId43"/>
    <p:sldId id="931" r:id="rId44"/>
    <p:sldId id="932" r:id="rId45"/>
    <p:sldId id="1131" r:id="rId46"/>
    <p:sldId id="1132" r:id="rId47"/>
    <p:sldId id="934" r:id="rId48"/>
    <p:sldId id="1133" r:id="rId49"/>
    <p:sldId id="1134" r:id="rId50"/>
    <p:sldId id="915" r:id="rId51"/>
    <p:sldId id="1137" r:id="rId52"/>
    <p:sldId id="1135" r:id="rId53"/>
    <p:sldId id="1138" r:id="rId54"/>
    <p:sldId id="1136" r:id="rId55"/>
    <p:sldId id="925" r:id="rId56"/>
    <p:sldId id="1139" r:id="rId57"/>
    <p:sldId id="891" r:id="rId58"/>
  </p:sldIdLst>
  <p:sldSz cx="12192000" cy="6858000"/>
  <p:notesSz cx="6858000" cy="9144000"/>
  <p:embeddedFontLst>
    <p:embeddedFont>
      <p:font typeface="Century Gothic" panose="020B0502020202020204" pitchFamily="34" charset="0"/>
      <p:regular r:id="rId60"/>
      <p:bold r:id="rId61"/>
      <p:italic r:id="rId62"/>
      <p:boldItalic r:id="rId63"/>
    </p:embeddedFont>
    <p:embeddedFont>
      <p:font typeface="DengXian" panose="02010600030101010101" pitchFamily="2" charset="-122"/>
      <p:regular r:id="rId64"/>
      <p:bold r:id="rId65"/>
    </p:embeddedFont>
    <p:embeddedFont>
      <p:font typeface="Wingdings 3" panose="05040102010807070707" pitchFamily="18" charset="2"/>
      <p:regular r:id="rId6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47" d="100"/>
          <a:sy n="47" d="100"/>
        </p:scale>
        <p:origin x="43" y="7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4.fntdata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7.fntdata"/><Relationship Id="rId5" Type="http://schemas.openxmlformats.org/officeDocument/2006/relationships/slide" Target="slides/slide3.xml"/><Relationship Id="rId61" Type="http://schemas.openxmlformats.org/officeDocument/2006/relationships/font" Target="fonts/font2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5.fntdata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3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B82AC-1404-444D-83F8-8FDCA8397589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5088-0A64-4AA2-AA97-08936E3E1F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18769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12104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84696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9103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32685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3308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747050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580055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9168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13271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61149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89383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89235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9206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3276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65294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3747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01484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93289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22498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52866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55396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274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28438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82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90024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7E4r1EJLKs" TargetMode="Externa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1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79007" y="158874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 July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Dr Phebe Mann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289906" y="153077"/>
            <a:ext cx="6187501" cy="65518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144000" tIns="72000" rIns="36000" bIns="36000" rtlCol="0" anchor="ctr" anchorCtr="0">
            <a:spAutoFit/>
          </a:bodyPr>
          <a:lstStyle/>
          <a:p>
            <a:pPr>
              <a:spcAft>
                <a:spcPts val="5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500"/>
              </a:spcAft>
            </a:pPr>
            <a:r>
              <a:rPr lang="en-GB" dirty="0"/>
              <a:t>Introit. Call to worship.</a:t>
            </a:r>
          </a:p>
          <a:p>
            <a:pPr>
              <a:spcAft>
                <a:spcPts val="500"/>
              </a:spcAft>
            </a:pPr>
            <a:r>
              <a:rPr lang="en-GB" dirty="0"/>
              <a:t>Hymn 167 Guide me, O Thou great Jehovah</a:t>
            </a:r>
          </a:p>
          <a:p>
            <a:pPr>
              <a:spcAft>
                <a:spcPts val="500"/>
              </a:spcAft>
            </a:pPr>
            <a:r>
              <a:rPr lang="en-GB" dirty="0"/>
              <a:t>Prayers of Approach and Confession</a:t>
            </a:r>
          </a:p>
          <a:p>
            <a:pPr>
              <a:spcAft>
                <a:spcPts val="500"/>
              </a:spcAft>
            </a:pPr>
            <a:r>
              <a:rPr lang="en-GB" dirty="0"/>
              <a:t>Sing The Lord’s Prayer (tune: Joseph Lee)</a:t>
            </a:r>
          </a:p>
          <a:p>
            <a:pPr>
              <a:spcAft>
                <a:spcPts val="500"/>
              </a:spcAft>
            </a:pPr>
            <a:r>
              <a:rPr lang="en-GB" dirty="0"/>
              <a:t>Reading: Psalm 49 NRSV (Donald Macleod)</a:t>
            </a:r>
          </a:p>
          <a:p>
            <a:pPr>
              <a:spcAft>
                <a:spcPts val="500"/>
              </a:spcAft>
            </a:pPr>
            <a:r>
              <a:rPr lang="en-GB" dirty="0"/>
              <a:t>All Age Address </a:t>
            </a:r>
          </a:p>
          <a:p>
            <a:pPr>
              <a:spcAft>
                <a:spcPts val="500"/>
              </a:spcAft>
            </a:pPr>
            <a:r>
              <a:rPr lang="en-GB" dirty="0"/>
              <a:t>Hymn Psalm 49 Wisdom for Riches Treasures for Life Beyond (New hymn composed by Dr David Wong)</a:t>
            </a:r>
          </a:p>
          <a:p>
            <a:pPr>
              <a:spcAft>
                <a:spcPts val="500"/>
              </a:spcAft>
            </a:pPr>
            <a:r>
              <a:rPr lang="en-GB" dirty="0"/>
              <a:t>Reading: Luke 12:13-21 NRSV (John Robson)</a:t>
            </a:r>
          </a:p>
          <a:p>
            <a:pPr>
              <a:spcAft>
                <a:spcPts val="500"/>
              </a:spcAft>
            </a:pPr>
            <a:r>
              <a:rPr lang="en-GB" dirty="0"/>
              <a:t>Anthem Hymn Goodness of God </a:t>
            </a:r>
          </a:p>
          <a:p>
            <a:pPr>
              <a:spcAft>
                <a:spcPts val="500"/>
              </a:spcAft>
            </a:pPr>
            <a:r>
              <a:rPr lang="en-GB" dirty="0"/>
              <a:t>Sermon </a:t>
            </a:r>
          </a:p>
          <a:p>
            <a:pPr>
              <a:spcAft>
                <a:spcPts val="500"/>
              </a:spcAft>
            </a:pPr>
            <a:r>
              <a:rPr lang="en-GB" dirty="0"/>
              <a:t>Hymn 251 I the Lord of Sea and Sky</a:t>
            </a:r>
          </a:p>
          <a:p>
            <a:pPr>
              <a:spcAft>
                <a:spcPts val="500"/>
              </a:spcAft>
            </a:pPr>
            <a:r>
              <a:rPr lang="en-GB" dirty="0"/>
              <a:t>Prayers of Intercession (Jean Macleod)</a:t>
            </a:r>
          </a:p>
          <a:p>
            <a:pPr>
              <a:spcAft>
                <a:spcPts val="500"/>
              </a:spcAft>
            </a:pPr>
            <a:r>
              <a:rPr lang="en-GB" dirty="0"/>
              <a:t>Offertory &amp; Prayer of Dedication</a:t>
            </a:r>
          </a:p>
          <a:p>
            <a:pPr>
              <a:spcAft>
                <a:spcPts val="500"/>
              </a:spcAft>
            </a:pPr>
            <a:r>
              <a:rPr lang="en-GB" dirty="0"/>
              <a:t>Hymn 153 Great is thy Faithfulness </a:t>
            </a:r>
          </a:p>
          <a:p>
            <a:pPr>
              <a:spcAft>
                <a:spcPts val="500"/>
              </a:spcAft>
            </a:pPr>
            <a:r>
              <a:rPr lang="en-GB" dirty="0"/>
              <a:t>The Blessing (Sing “May the Grace” (with adapted BSL) to the tune composed by David &amp; Phebe)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“Hymns of Glory Songs of Praise”.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10910068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 – Hymn 561 “Blessed Assurance”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B0178-106C-D933-9161-D6A63B72AC5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54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Come and seek wisdom together, </a:t>
            </a:r>
          </a:p>
          <a:p>
            <a:r>
              <a:rPr lang="en-GB" sz="54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you that are low and high, rich and poor.</a:t>
            </a:r>
          </a:p>
          <a:p>
            <a:r>
              <a:rPr lang="en-GB" sz="6000" dirty="0">
                <a:effectLst/>
              </a:rPr>
              <a:t>We come from East and West, North and South, </a:t>
            </a:r>
          </a:p>
          <a:p>
            <a:r>
              <a:rPr lang="en-GB" sz="6000" dirty="0">
                <a:effectLst/>
              </a:rPr>
              <a:t>to encounter the Living God.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C4747-0FA1-43D1-0C40-12110D65F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3970685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B7C3B7-580C-54CD-8F89-AF2382C769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8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Come, let our mouths speak wisdom; </a:t>
            </a:r>
          </a:p>
          <a:p>
            <a:r>
              <a:rPr lang="en-GB" sz="48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may the meditations of our hearts lead to understanding.</a:t>
            </a:r>
          </a:p>
          <a:p>
            <a:r>
              <a:rPr lang="en-GB" sz="6000" dirty="0">
                <a:effectLst/>
              </a:rPr>
              <a:t>We come to hear the Wisdom of the Ages,</a:t>
            </a:r>
          </a:p>
          <a:p>
            <a:r>
              <a:rPr lang="en-GB" sz="6000" dirty="0">
                <a:effectLst/>
              </a:rPr>
              <a:t>made known to us in Jesus Christ.</a:t>
            </a:r>
          </a:p>
        </p:txBody>
      </p:sp>
    </p:spTree>
    <p:extLst>
      <p:ext uri="{BB962C8B-B14F-4D97-AF65-F5344CB8AC3E}">
        <p14:creationId xmlns:p14="http://schemas.microsoft.com/office/powerpoint/2010/main" val="344687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E7173-B21C-1601-A99B-DEA00F1FF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A884E6-62ED-38F0-F126-514DB06971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0257" y="102870"/>
            <a:ext cx="11867949" cy="6431857"/>
          </a:xfrm>
        </p:spPr>
        <p:txBody>
          <a:bodyPr/>
          <a:lstStyle/>
          <a:p>
            <a:r>
              <a:rPr lang="en-GB" sz="48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Those who trust in their wealth </a:t>
            </a:r>
          </a:p>
          <a:p>
            <a:r>
              <a:rPr lang="en-GB" sz="48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and boast of the abundance of their riches surround us.</a:t>
            </a:r>
          </a:p>
          <a:p>
            <a:r>
              <a:rPr lang="en-GB" sz="6000" dirty="0">
                <a:effectLst/>
              </a:rPr>
              <a:t>But we trust in the Holy Spirit, our guide and goal, </a:t>
            </a:r>
          </a:p>
          <a:p>
            <a:r>
              <a:rPr lang="en-GB" sz="6000" dirty="0">
                <a:effectLst/>
              </a:rPr>
              <a:t>who teaches us to share our resources with the poor and needy. Amen.</a:t>
            </a:r>
          </a:p>
        </p:txBody>
      </p:sp>
    </p:spTree>
    <p:extLst>
      <p:ext uri="{BB962C8B-B14F-4D97-AF65-F5344CB8AC3E}">
        <p14:creationId xmlns:p14="http://schemas.microsoft.com/office/powerpoint/2010/main" val="292968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Guide me, O Thou great Jehovah,</a:t>
            </a:r>
          </a:p>
          <a:p>
            <a:r>
              <a:rPr lang="en-GB" sz="3600" dirty="0"/>
              <a:t>Pilgrim through this barren land.</a:t>
            </a:r>
          </a:p>
          <a:p>
            <a:r>
              <a:rPr lang="en-GB" sz="3600" dirty="0"/>
              <a:t>I am weak, but Thou art mighty;</a:t>
            </a:r>
          </a:p>
          <a:p>
            <a:r>
              <a:rPr lang="en-GB" sz="3600" dirty="0"/>
              <a:t>Hold me with Thy powerful hand.</a:t>
            </a:r>
          </a:p>
          <a:p>
            <a:r>
              <a:rPr lang="en-GB" sz="3600" dirty="0"/>
              <a:t>Bread of heaven,</a:t>
            </a:r>
          </a:p>
          <a:p>
            <a:r>
              <a:rPr lang="en-GB" sz="3600" dirty="0"/>
              <a:t>Feed me now and evermore;</a:t>
            </a:r>
          </a:p>
          <a:p>
            <a:r>
              <a:rPr lang="en-GB" sz="3600" dirty="0"/>
              <a:t>Bread of heaven,</a:t>
            </a:r>
          </a:p>
          <a:p>
            <a:r>
              <a:rPr lang="en-GB" sz="3600" dirty="0"/>
              <a:t>Feed me now and evermore.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Hymn 345 / 167 Guide me, O Thou great Jehovah,</a:t>
            </a:r>
          </a:p>
        </p:txBody>
      </p:sp>
    </p:spTree>
    <p:extLst>
      <p:ext uri="{BB962C8B-B14F-4D97-AF65-F5344CB8AC3E}">
        <p14:creationId xmlns:p14="http://schemas.microsoft.com/office/powerpoint/2010/main" val="756111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Open now the crystal fountain,</a:t>
            </a:r>
          </a:p>
          <a:p>
            <a:r>
              <a:rPr lang="en-GB" sz="3600" dirty="0"/>
              <a:t>Whence the healing waters flow;</a:t>
            </a:r>
          </a:p>
          <a:p>
            <a:r>
              <a:rPr lang="en-GB" sz="3600" dirty="0"/>
              <a:t>Let the fire and cloudy pillar</a:t>
            </a:r>
          </a:p>
          <a:p>
            <a:r>
              <a:rPr lang="en-GB" sz="3600" dirty="0"/>
              <a:t>Lead me all my journey through.</a:t>
            </a:r>
          </a:p>
          <a:p>
            <a:r>
              <a:rPr lang="en-GB" sz="3600" dirty="0"/>
              <a:t>Strong Deliverer,</a:t>
            </a:r>
          </a:p>
          <a:p>
            <a:r>
              <a:rPr lang="en-GB" sz="3600" dirty="0"/>
              <a:t>Be Thou still my Strength and Shield.</a:t>
            </a:r>
          </a:p>
          <a:p>
            <a:r>
              <a:rPr lang="en-GB" sz="3600" dirty="0"/>
              <a:t>Strong Deliverer,</a:t>
            </a:r>
          </a:p>
          <a:p>
            <a:r>
              <a:rPr lang="en-GB" sz="3600" dirty="0"/>
              <a:t>Be Thou still my Strength and Shield.</a:t>
            </a:r>
          </a:p>
        </p:txBody>
      </p:sp>
    </p:spTree>
    <p:extLst>
      <p:ext uri="{BB962C8B-B14F-4D97-AF65-F5344CB8AC3E}">
        <p14:creationId xmlns:p14="http://schemas.microsoft.com/office/powerpoint/2010/main" val="4262715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When I tread the verge of Jordan,</a:t>
            </a:r>
          </a:p>
          <a:p>
            <a:r>
              <a:rPr lang="en-GB" sz="3600" dirty="0"/>
              <a:t>Bid my anxious fears subside;</a:t>
            </a:r>
          </a:p>
          <a:p>
            <a:r>
              <a:rPr lang="en-GB" sz="3600" dirty="0"/>
              <a:t>Death of death, and hell's destruction,</a:t>
            </a:r>
          </a:p>
          <a:p>
            <a:r>
              <a:rPr lang="en-GB" sz="3600" dirty="0"/>
              <a:t>Land me safe on Canaan's side.</a:t>
            </a:r>
          </a:p>
          <a:p>
            <a:r>
              <a:rPr lang="en-GB" sz="3600" dirty="0"/>
              <a:t>Songs of praises, </a:t>
            </a:r>
          </a:p>
          <a:p>
            <a:r>
              <a:rPr lang="en-GB" sz="3600" dirty="0"/>
              <a:t>I will ever give to Thee;</a:t>
            </a:r>
          </a:p>
          <a:p>
            <a:r>
              <a:rPr lang="en-GB" sz="3600" dirty="0"/>
              <a:t>Songs of praises, </a:t>
            </a:r>
          </a:p>
          <a:p>
            <a:r>
              <a:rPr lang="en-GB" sz="3600" dirty="0"/>
              <a:t>I will ever give to Thee.</a:t>
            </a:r>
          </a:p>
        </p:txBody>
      </p:sp>
    </p:spTree>
    <p:extLst>
      <p:ext uri="{BB962C8B-B14F-4D97-AF65-F5344CB8AC3E}">
        <p14:creationId xmlns:p14="http://schemas.microsoft.com/office/powerpoint/2010/main" val="2151659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0F60-49CA-CAAA-EFD5-ADAE14839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44883E-C5B9-4F3F-12F2-18ADCB4540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and Confession</a:t>
            </a:r>
          </a:p>
        </p:txBody>
      </p:sp>
    </p:spTree>
    <p:extLst>
      <p:ext uri="{BB962C8B-B14F-4D97-AF65-F5344CB8AC3E}">
        <p14:creationId xmlns:p14="http://schemas.microsoft.com/office/powerpoint/2010/main" val="1953313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EDDA8-7330-4CF3-4044-9DB80C9721B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Our Father, which art in heaven, </a:t>
            </a:r>
            <a:r>
              <a:rPr lang="en-GB" dirty="0" err="1"/>
              <a:t>hallowéd</a:t>
            </a:r>
            <a:r>
              <a:rPr lang="en-GB" dirty="0"/>
              <a:t> be thy name.</a:t>
            </a:r>
          </a:p>
          <a:p>
            <a:pPr>
              <a:spcAft>
                <a:spcPts val="600"/>
              </a:spcAft>
            </a:pPr>
            <a:r>
              <a:rPr lang="en-GB" dirty="0"/>
              <a:t>Thy kingdom come,</a:t>
            </a:r>
          </a:p>
          <a:p>
            <a:pPr>
              <a:spcAft>
                <a:spcPts val="600"/>
              </a:spcAft>
            </a:pPr>
            <a:r>
              <a:rPr lang="en-GB" dirty="0"/>
              <a:t>thy will be done in earth as it is in heaven.</a:t>
            </a:r>
          </a:p>
          <a:p>
            <a:pPr>
              <a:spcAft>
                <a:spcPts val="600"/>
              </a:spcAft>
            </a:pPr>
            <a:r>
              <a:rPr lang="en-GB" dirty="0"/>
              <a:t>Give us this day our daily bread,</a:t>
            </a:r>
          </a:p>
          <a:p>
            <a:pPr>
              <a:spcAft>
                <a:spcPts val="600"/>
              </a:spcAft>
            </a:pPr>
            <a:r>
              <a:rPr lang="en-GB" dirty="0"/>
              <a:t>and forgive us our trespasses, </a:t>
            </a:r>
          </a:p>
          <a:p>
            <a:pPr>
              <a:spcAft>
                <a:spcPts val="600"/>
              </a:spcAft>
            </a:pPr>
            <a:r>
              <a:rPr lang="en-GB" dirty="0"/>
              <a:t>as we forgive them who trespass against us.</a:t>
            </a:r>
          </a:p>
          <a:p>
            <a:pPr>
              <a:spcAft>
                <a:spcPts val="600"/>
              </a:spcAft>
            </a:pPr>
            <a:r>
              <a:rPr lang="en-GB" dirty="0"/>
              <a:t>And lead us not into temptation	but deliver us from evil:</a:t>
            </a:r>
          </a:p>
          <a:p>
            <a:pPr>
              <a:spcAft>
                <a:spcPts val="600"/>
              </a:spcAft>
            </a:pPr>
            <a:r>
              <a:rPr lang="en-GB" dirty="0"/>
              <a:t>for Thine is the kingdom, the power, and the glory,</a:t>
            </a:r>
          </a:p>
          <a:p>
            <a:pPr>
              <a:spcAft>
                <a:spcPts val="600"/>
              </a:spcAft>
            </a:pPr>
            <a:r>
              <a:rPr lang="en-GB" dirty="0"/>
              <a:t>forever and ever, Amen. Amen.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E9AC8-6729-658F-D25B-67DCEFFCA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The Lord’s Prayer (tune Joseph Lees)</a:t>
            </a:r>
          </a:p>
        </p:txBody>
      </p:sp>
    </p:spTree>
    <p:extLst>
      <p:ext uri="{BB962C8B-B14F-4D97-AF65-F5344CB8AC3E}">
        <p14:creationId xmlns:p14="http://schemas.microsoft.com/office/powerpoint/2010/main" val="4182696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i="1" dirty="0">
                <a:solidFill>
                  <a:schemeClr val="tx1">
                    <a:lumMod val="95000"/>
                  </a:schemeClr>
                </a:solidFill>
              </a:rPr>
              <a:t>The Folly of Trust in Riches</a:t>
            </a:r>
          </a:p>
          <a:p>
            <a:r>
              <a:rPr lang="en-GB" sz="2400" dirty="0">
                <a:solidFill>
                  <a:schemeClr val="tx1">
                    <a:lumMod val="95000"/>
                  </a:schemeClr>
                </a:solidFill>
              </a:rPr>
              <a:t>To the leader. Of the </a:t>
            </a:r>
            <a:r>
              <a:rPr lang="en-GB" sz="2400" dirty="0" err="1">
                <a:solidFill>
                  <a:schemeClr val="tx1">
                    <a:lumMod val="95000"/>
                  </a:schemeClr>
                </a:solidFill>
              </a:rPr>
              <a:t>Korahites</a:t>
            </a:r>
            <a:r>
              <a:rPr lang="en-GB" sz="2400" dirty="0">
                <a:solidFill>
                  <a:schemeClr val="tx1">
                    <a:lumMod val="95000"/>
                  </a:schemeClr>
                </a:solidFill>
              </a:rPr>
              <a:t>. A Psalm.</a:t>
            </a:r>
          </a:p>
          <a:p>
            <a:endParaRPr lang="en-GB" sz="2400" dirty="0"/>
          </a:p>
          <a:p>
            <a:r>
              <a:rPr lang="en-GB" sz="3000" dirty="0"/>
              <a:t>1 Hear this, all you peoples;</a:t>
            </a:r>
          </a:p>
          <a:p>
            <a:r>
              <a:rPr lang="en-GB" sz="3000" dirty="0"/>
              <a:t>    give ear, all inhabitants of the world,</a:t>
            </a:r>
          </a:p>
          <a:p>
            <a:r>
              <a:rPr lang="en-GB" sz="3000" dirty="0"/>
              <a:t>2 both low and high,</a:t>
            </a:r>
          </a:p>
          <a:p>
            <a:r>
              <a:rPr lang="en-GB" sz="3000" dirty="0"/>
              <a:t>    rich and poor together.</a:t>
            </a:r>
          </a:p>
          <a:p>
            <a:r>
              <a:rPr lang="en-GB" sz="3000" dirty="0"/>
              <a:t>3 My mouth shall speak wisdom;</a:t>
            </a:r>
          </a:p>
          <a:p>
            <a:r>
              <a:rPr lang="en-GB" sz="3000" dirty="0"/>
              <a:t>    the meditation of my heart shall be understanding.</a:t>
            </a:r>
          </a:p>
          <a:p>
            <a:r>
              <a:rPr lang="en-GB" sz="3000" dirty="0"/>
              <a:t>4 I will incline my ear to a proverb;</a:t>
            </a:r>
          </a:p>
          <a:p>
            <a:r>
              <a:rPr lang="en-GB" sz="3000" dirty="0"/>
              <a:t>    I will solve my riddle to the music of the harp.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Psalm 49 (NRSV)</a:t>
            </a:r>
          </a:p>
        </p:txBody>
      </p:sp>
    </p:spTree>
    <p:extLst>
      <p:ext uri="{BB962C8B-B14F-4D97-AF65-F5344CB8AC3E}">
        <p14:creationId xmlns:p14="http://schemas.microsoft.com/office/powerpoint/2010/main" val="990863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3546D-F7F6-92C1-F681-3BF3145C7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82A060-0C03-B026-ED2B-C414582206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323008" cy="6431857"/>
          </a:xfrm>
        </p:spPr>
        <p:txBody>
          <a:bodyPr/>
          <a:lstStyle/>
          <a:p>
            <a:r>
              <a:rPr lang="en-GB" sz="3000" dirty="0"/>
              <a:t>5 Why should I fear in times of trouble,</a:t>
            </a:r>
          </a:p>
          <a:p>
            <a:r>
              <a:rPr lang="en-GB" sz="3000" dirty="0"/>
              <a:t>    when the iniquity of my persecutors surrounds me,</a:t>
            </a:r>
          </a:p>
          <a:p>
            <a:r>
              <a:rPr lang="en-GB" sz="3000" dirty="0"/>
              <a:t>6 those who trust in their wealth</a:t>
            </a:r>
          </a:p>
          <a:p>
            <a:r>
              <a:rPr lang="en-GB" sz="3000" dirty="0"/>
              <a:t>    and boast of the abundance of their riches?</a:t>
            </a:r>
          </a:p>
          <a:p>
            <a:r>
              <a:rPr lang="en-GB" sz="3000" dirty="0"/>
              <a:t>7 Truly, no ransom avails for one’s life,</a:t>
            </a:r>
          </a:p>
          <a:p>
            <a:r>
              <a:rPr lang="en-GB" sz="3000" dirty="0"/>
              <a:t>    there is no price one can give to God for it.</a:t>
            </a:r>
          </a:p>
          <a:p>
            <a:r>
              <a:rPr lang="en-GB" sz="3000" dirty="0"/>
              <a:t>8 For the ransom of life is costly,</a:t>
            </a:r>
          </a:p>
          <a:p>
            <a:r>
              <a:rPr lang="en-GB" sz="3000" dirty="0"/>
              <a:t>    and can never suffice,</a:t>
            </a:r>
          </a:p>
          <a:p>
            <a:r>
              <a:rPr lang="en-GB" sz="3000" dirty="0"/>
              <a:t>9 that one should live on for ever</a:t>
            </a:r>
          </a:p>
          <a:p>
            <a:r>
              <a:rPr lang="en-GB" sz="3000" dirty="0"/>
              <a:t>    and never see the grave. </a:t>
            </a:r>
          </a:p>
          <a:p>
            <a:r>
              <a:rPr lang="en-GB" sz="3000" dirty="0"/>
              <a:t>10 When we look at the wise, they die;</a:t>
            </a:r>
          </a:p>
          <a:p>
            <a:r>
              <a:rPr lang="en-GB" sz="3000" dirty="0"/>
              <a:t>    fool and dolt perish together</a:t>
            </a:r>
          </a:p>
          <a:p>
            <a:r>
              <a:rPr lang="en-GB" sz="3000" dirty="0"/>
              <a:t>    and leave their wealth to others.</a:t>
            </a:r>
          </a:p>
        </p:txBody>
      </p:sp>
    </p:spTree>
    <p:extLst>
      <p:ext uri="{BB962C8B-B14F-4D97-AF65-F5344CB8AC3E}">
        <p14:creationId xmlns:p14="http://schemas.microsoft.com/office/powerpoint/2010/main" val="3259553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9B679-647F-BD53-2FA7-1A3C16AA1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0FB9D-7C3F-E2A1-77FE-DEAC8AE3D3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6621" y="306070"/>
            <a:ext cx="11323008" cy="6431857"/>
          </a:xfrm>
        </p:spPr>
        <p:txBody>
          <a:bodyPr/>
          <a:lstStyle/>
          <a:p>
            <a:r>
              <a:rPr lang="en-GB" sz="3000" dirty="0"/>
              <a:t>11 Their graves are their homes for ever,</a:t>
            </a:r>
          </a:p>
          <a:p>
            <a:r>
              <a:rPr lang="en-GB" sz="3000" dirty="0"/>
              <a:t>    their dwelling-places to all generations,</a:t>
            </a:r>
          </a:p>
          <a:p>
            <a:r>
              <a:rPr lang="en-GB" sz="3000" dirty="0"/>
              <a:t>    though they named lands their own.</a:t>
            </a:r>
          </a:p>
          <a:p>
            <a:r>
              <a:rPr lang="en-GB" sz="3000" dirty="0"/>
              <a:t>12 Mortals cannot abide in their pomp;</a:t>
            </a:r>
          </a:p>
          <a:p>
            <a:r>
              <a:rPr lang="en-GB" sz="3000" dirty="0"/>
              <a:t>    they are like the animals that perish.</a:t>
            </a:r>
          </a:p>
          <a:p>
            <a:r>
              <a:rPr lang="en-GB" sz="3000" dirty="0"/>
              <a:t>13 Such is the fate of the foolhardy,</a:t>
            </a:r>
          </a:p>
          <a:p>
            <a:r>
              <a:rPr lang="en-GB" sz="3000" dirty="0"/>
              <a:t>    the end of those who are pleased with their lot.	Selah</a:t>
            </a:r>
          </a:p>
          <a:p>
            <a:r>
              <a:rPr lang="en-GB" sz="3000" dirty="0"/>
              <a:t>14 Like sheep they are appointed for </a:t>
            </a:r>
            <a:r>
              <a:rPr lang="en-GB" sz="3000" dirty="0" err="1"/>
              <a:t>Sheol</a:t>
            </a:r>
            <a:r>
              <a:rPr lang="en-GB" sz="3000" dirty="0"/>
              <a:t>;</a:t>
            </a:r>
          </a:p>
          <a:p>
            <a:r>
              <a:rPr lang="en-GB" sz="3000" dirty="0"/>
              <a:t>    Death shall be their shepherd;</a:t>
            </a:r>
          </a:p>
          <a:p>
            <a:r>
              <a:rPr lang="en-GB" sz="3000" dirty="0"/>
              <a:t>straight to the grave they descend,</a:t>
            </a:r>
          </a:p>
          <a:p>
            <a:r>
              <a:rPr lang="en-GB" sz="3000" dirty="0"/>
              <a:t>    and their form shall waste away;</a:t>
            </a:r>
          </a:p>
          <a:p>
            <a:r>
              <a:rPr lang="en-GB" sz="3000" dirty="0"/>
              <a:t>    </a:t>
            </a:r>
            <a:r>
              <a:rPr lang="en-GB" sz="3000" dirty="0" err="1"/>
              <a:t>Sheol</a:t>
            </a:r>
            <a:r>
              <a:rPr lang="en-GB" sz="3000" dirty="0"/>
              <a:t> shall be their home.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114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54DAD-83A4-7315-2B2D-F472466FD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8302AE-CC61-8132-443F-C4F70664A5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6621" y="306070"/>
            <a:ext cx="11323008" cy="6431857"/>
          </a:xfrm>
        </p:spPr>
        <p:txBody>
          <a:bodyPr/>
          <a:lstStyle/>
          <a:p>
            <a:r>
              <a:rPr lang="en-GB" sz="3000" dirty="0"/>
              <a:t>15 But God will ransom my soul from the power of </a:t>
            </a:r>
            <a:r>
              <a:rPr lang="en-GB" sz="3000" dirty="0" err="1"/>
              <a:t>Sheol</a:t>
            </a:r>
            <a:r>
              <a:rPr lang="en-GB" sz="3000" dirty="0"/>
              <a:t>,</a:t>
            </a:r>
          </a:p>
          <a:p>
            <a:r>
              <a:rPr lang="en-GB" sz="3000" dirty="0"/>
              <a:t>    for he will receive me.	Selah</a:t>
            </a:r>
          </a:p>
          <a:p>
            <a:r>
              <a:rPr lang="en-GB" sz="3000" dirty="0"/>
              <a:t>16 Do not be afraid when some become rich,</a:t>
            </a:r>
          </a:p>
          <a:p>
            <a:r>
              <a:rPr lang="en-GB" sz="3000" dirty="0"/>
              <a:t>    when the wealth of their houses increases.</a:t>
            </a:r>
          </a:p>
          <a:p>
            <a:r>
              <a:rPr lang="en-GB" sz="3000" dirty="0"/>
              <a:t>17 For when they die they will carry nothing away;</a:t>
            </a:r>
          </a:p>
          <a:p>
            <a:r>
              <a:rPr lang="en-GB" sz="3000" dirty="0"/>
              <a:t>    their wealth will not go down after them.</a:t>
            </a:r>
          </a:p>
          <a:p>
            <a:r>
              <a:rPr lang="en-GB" sz="3000" dirty="0"/>
              <a:t>18 Though in their lifetime they count themselves happy</a:t>
            </a:r>
          </a:p>
          <a:p>
            <a:r>
              <a:rPr lang="en-GB" sz="3000" dirty="0"/>
              <a:t>    - for you are praised when you do well for yourself -</a:t>
            </a:r>
          </a:p>
          <a:p>
            <a:r>
              <a:rPr lang="en-GB" sz="3000" dirty="0"/>
              <a:t>19 </a:t>
            </a:r>
            <a:r>
              <a:rPr lang="en-GB" sz="3000" dirty="0" err="1"/>
              <a:t>theywill</a:t>
            </a:r>
            <a:r>
              <a:rPr lang="en-GB" sz="3000" dirty="0"/>
              <a:t> go to the company of their ancestors,</a:t>
            </a:r>
          </a:p>
          <a:p>
            <a:r>
              <a:rPr lang="en-GB" sz="3000" dirty="0"/>
              <a:t>    who will never again see the light.</a:t>
            </a:r>
          </a:p>
          <a:p>
            <a:r>
              <a:rPr lang="en-GB" sz="3000" dirty="0"/>
              <a:t>20 Mortals cannot abide in their pomp;</a:t>
            </a:r>
          </a:p>
          <a:p>
            <a:r>
              <a:rPr lang="en-GB" sz="3000" dirty="0"/>
              <a:t>    they are like the animals that perish.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683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A348D-72BC-9B8F-3741-690C0BC73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165551-8726-564F-A357-8D87C24898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All Age Address </a:t>
            </a:r>
          </a:p>
        </p:txBody>
      </p:sp>
    </p:spTree>
    <p:extLst>
      <p:ext uri="{BB962C8B-B14F-4D97-AF65-F5344CB8AC3E}">
        <p14:creationId xmlns:p14="http://schemas.microsoft.com/office/powerpoint/2010/main" val="2435711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F0ECE-D49C-83DD-0459-39A9E5C4E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D6D518-9252-318A-0604-D53D064748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A6FFB672-765E-19F9-5057-585B40EE0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731388"/>
            <a:ext cx="2050415" cy="11998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44EBCF-FD34-B879-D0FA-DBDAA9339250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71A0EE-81E7-6E6B-348A-20B3565A4D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635" y="113018"/>
            <a:ext cx="10192660" cy="660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84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755B44-3529-F5BE-7D5E-6356840EB2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D83BF80E-5B7D-FBD4-5FFE-E92E55293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0" y="1671230"/>
            <a:ext cx="2050415" cy="11998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F7136C-0515-C039-3BF3-87BDE6CEE8C5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46CF1F-02B4-6F93-DDED-52449EDB6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050" y="113018"/>
            <a:ext cx="10046950" cy="652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49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9740C6-20EE-5FD7-98D3-DD506DE734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6833EE3D-DC93-8E20-1C86-682514F44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731388"/>
            <a:ext cx="2050415" cy="11998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55EA2A-72FF-F9A5-ADAA-1F10705A1781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2A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94CEAE-9BEF-5140-E15E-F3EF762C75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616" y="113018"/>
            <a:ext cx="10117673" cy="649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880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3C7B-4BA9-C2D3-8EFF-914478C01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sing the FAIRTRADE Mark - Fairtrade">
            <a:extLst>
              <a:ext uri="{FF2B5EF4-FFF2-40B4-BE49-F238E27FC236}">
                <a16:creationId xmlns:a16="http://schemas.microsoft.com/office/drawing/2014/main" id="{38F185D6-20C8-8510-D127-271A7C99A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1417"/>
            <a:ext cx="2050415" cy="242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D3F3E9-8183-97C8-F461-A6469A9844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F83843E8-2213-3A14-959A-AFA8E88B66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731388"/>
            <a:ext cx="2050415" cy="1199872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4D6EB10-D247-2CA3-1F05-EE04E30B1496}"/>
              </a:ext>
            </a:extLst>
          </p:cNvPr>
          <p:cNvSpPr txBox="1">
            <a:spLocks/>
          </p:cNvSpPr>
          <p:nvPr/>
        </p:nvSpPr>
        <p:spPr>
          <a:xfrm>
            <a:off x="2401455" y="354446"/>
            <a:ext cx="9199418" cy="614910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2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B94158-F015-8E16-32E9-AFDD844B2ACE}"/>
              </a:ext>
            </a:extLst>
          </p:cNvPr>
          <p:cNvSpPr txBox="1"/>
          <p:nvPr/>
        </p:nvSpPr>
        <p:spPr>
          <a:xfrm>
            <a:off x="3368963" y="1334715"/>
            <a:ext cx="610985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WASH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Water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Sanitation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Hygiene</a:t>
            </a:r>
            <a:endParaRPr kumimoji="0" lang="en-GB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12C223-287D-3FBD-97EE-AB3550B23B8F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3</a:t>
            </a:r>
          </a:p>
        </p:txBody>
      </p:sp>
    </p:spTree>
    <p:extLst>
      <p:ext uri="{BB962C8B-B14F-4D97-AF65-F5344CB8AC3E}">
        <p14:creationId xmlns:p14="http://schemas.microsoft.com/office/powerpoint/2010/main" val="1969395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238C6-34A7-577A-EF0B-F620D7C3254F}"/>
              </a:ext>
            </a:extLst>
          </p:cNvPr>
          <p:cNvSpPr txBox="1">
            <a:spLocks/>
          </p:cNvSpPr>
          <p:nvPr/>
        </p:nvSpPr>
        <p:spPr>
          <a:xfrm>
            <a:off x="1401763" y="6259930"/>
            <a:ext cx="10241597" cy="803275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Image credit: Mahmud Hossain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Opu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A64F6B-87DE-155C-0FD2-1006B3015C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9241CA0E-17E9-3278-A94F-E5BCF513D4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671230"/>
            <a:ext cx="2050415" cy="11998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EA132D-62C6-27F0-3AC1-075B9EBC992F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4</a:t>
            </a:r>
          </a:p>
        </p:txBody>
      </p:sp>
      <p:pic>
        <p:nvPicPr>
          <p:cNvPr id="8" name="Picture 2" descr="DSC05209_JPG">
            <a:extLst>
              <a:ext uri="{FF2B5EF4-FFF2-40B4-BE49-F238E27FC236}">
                <a16:creationId xmlns:a16="http://schemas.microsoft.com/office/drawing/2014/main" id="{72CF9304-E05B-F0E4-CB19-138089385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592" y="113018"/>
            <a:ext cx="8357937" cy="556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165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E2819-1040-3367-E797-733714F7F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E767D-E1B9-DB7E-F7D2-B2B1A6D2FA69}"/>
              </a:ext>
            </a:extLst>
          </p:cNvPr>
          <p:cNvSpPr txBox="1">
            <a:spLocks/>
          </p:cNvSpPr>
          <p:nvPr/>
        </p:nvSpPr>
        <p:spPr>
          <a:xfrm>
            <a:off x="1660381" y="6002585"/>
            <a:ext cx="10241597" cy="803275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Bangladesh has one of the world’s largest domestic solar energy programmes, which has changed the lives of 20 million people.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2E4799-8AC2-BA2E-D8B5-CAE393AEB3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2E931496-461D-8786-56B3-8FDF5C7F1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731388"/>
            <a:ext cx="2050415" cy="11998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555290-D0C9-41F7-A38D-4C5B293B9D1A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E2C0D0-48E5-429C-97F2-CC1ED0226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759" y="113018"/>
            <a:ext cx="9555423" cy="58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7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38F5C3-B343-6946-9772-3F028448C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202" y="96982"/>
            <a:ext cx="7977595" cy="12145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9951F73-29B4-DC82-28C9-38DA3FE0878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B9B5B6E9-3236-C8CA-2352-69E618D53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0" y="1671230"/>
            <a:ext cx="2050415" cy="11998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5487C5-0F21-3CF4-E5A2-5CEB3CFC36FE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9A4598-E7D7-EB85-181E-E360A1C32A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093" y="1417365"/>
            <a:ext cx="5397812" cy="534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813AC-F2F8-7357-6342-BF83CD66C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874DFF-4F54-7969-01E4-7740C145E2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5DFBE23D-53FB-3292-B9A8-6D720EF7C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1230"/>
            <a:ext cx="2050415" cy="11998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7756B3-1DB3-E66B-5085-85FB78D782BF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2C0BEE-FA2F-207A-8FFD-7AFE267C9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302" y="0"/>
            <a:ext cx="58833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428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sing the FAIRTRADE Mark - Fairtrade">
            <a:extLst>
              <a:ext uri="{FF2B5EF4-FFF2-40B4-BE49-F238E27FC236}">
                <a16:creationId xmlns:a16="http://schemas.microsoft.com/office/drawing/2014/main" id="{CD14A863-90C8-0BCA-C959-0BD44216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1260"/>
            <a:ext cx="2050415" cy="242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02B4D1-AD5E-6CB9-DD75-05DD6013CE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2C18D4D1-84D6-E355-8498-8B88B4F9C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731388"/>
            <a:ext cx="2050415" cy="11998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9E28A6-298A-ABB4-AF06-50C629C8C0B5}"/>
              </a:ext>
            </a:extLst>
          </p:cNvPr>
          <p:cNvSpPr txBox="1"/>
          <p:nvPr/>
        </p:nvSpPr>
        <p:spPr>
          <a:xfrm>
            <a:off x="3276599" y="216964"/>
            <a:ext cx="848129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Brew it Fair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Highlighting Injustice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Fair Wages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Safe Conditions Consumer Power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Fair Prices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Community Investment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4886A6-03CB-83B1-1656-D2B90B068826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8</a:t>
            </a:r>
          </a:p>
        </p:txBody>
      </p:sp>
    </p:spTree>
    <p:extLst>
      <p:ext uri="{BB962C8B-B14F-4D97-AF65-F5344CB8AC3E}">
        <p14:creationId xmlns:p14="http://schemas.microsoft.com/office/powerpoint/2010/main" val="1498024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70DCBC-12E5-3091-F644-4C408BE41D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4760DC38-C8CA-2ED2-F27B-19FD32EC3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" y="1695833"/>
            <a:ext cx="2050415" cy="1199872"/>
          </a:xfrm>
          <a:prstGeom prst="rect">
            <a:avLst/>
          </a:prstGeom>
        </p:spPr>
      </p:pic>
      <p:pic>
        <p:nvPicPr>
          <p:cNvPr id="4" name="Picture 2" descr="Using the FAIRTRADE Mark - Fairtrade">
            <a:extLst>
              <a:ext uri="{FF2B5EF4-FFF2-40B4-BE49-F238E27FC236}">
                <a16:creationId xmlns:a16="http://schemas.microsoft.com/office/drawing/2014/main" id="{B64F7B75-9D6A-8B6A-0818-944A9F0C1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1" y="2931260"/>
            <a:ext cx="2050415" cy="242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A31FC9-CBA3-367A-580F-E8A3C8F6DA5B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9</a:t>
            </a:r>
          </a:p>
        </p:txBody>
      </p:sp>
      <p:pic>
        <p:nvPicPr>
          <p:cNvPr id="7" name="Picture 2" descr="URC Commitment for Life">
            <a:extLst>
              <a:ext uri="{FF2B5EF4-FFF2-40B4-BE49-F238E27FC236}">
                <a16:creationId xmlns:a16="http://schemas.microsoft.com/office/drawing/2014/main" id="{011C1774-FFCD-E940-BBDB-D2A0E0BBA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245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sign&#10;&#10;AI-generated content may be incorrect.">
            <a:extLst>
              <a:ext uri="{FF2B5EF4-FFF2-40B4-BE49-F238E27FC236}">
                <a16:creationId xmlns:a16="http://schemas.microsoft.com/office/drawing/2014/main" id="{EFD8D4A7-33E8-91DA-C598-F3D8D60BEE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3793639"/>
            <a:ext cx="2679223" cy="15043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B3B9B-A4B4-254F-4118-631D5A3907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706424" cy="2029818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0DE95EE7-3251-6D87-CB27-EA3B544325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2142836"/>
            <a:ext cx="2679223" cy="1582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B7E06D-4B2B-02C0-A004-3C81B6FEFEA8}"/>
              </a:ext>
            </a:extLst>
          </p:cNvPr>
          <p:cNvSpPr txBox="1"/>
          <p:nvPr/>
        </p:nvSpPr>
        <p:spPr>
          <a:xfrm>
            <a:off x="3304308" y="189254"/>
            <a:ext cx="8481292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Christian Aid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Direct Support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Advocacy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Partnering for Change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Interconnectedness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Ethical Choices Matter Advocacy and Awareness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FE32A2-90F4-4836-408C-2B9375173016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10</a:t>
            </a:r>
          </a:p>
        </p:txBody>
      </p:sp>
    </p:spTree>
    <p:extLst>
      <p:ext uri="{BB962C8B-B14F-4D97-AF65-F5344CB8AC3E}">
        <p14:creationId xmlns:p14="http://schemas.microsoft.com/office/powerpoint/2010/main" val="94571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and white sign&#10;&#10;AI-generated content may be incorrect.">
            <a:extLst>
              <a:ext uri="{FF2B5EF4-FFF2-40B4-BE49-F238E27FC236}">
                <a16:creationId xmlns:a16="http://schemas.microsoft.com/office/drawing/2014/main" id="{23F4D0B2-14B8-C498-367F-4713FB56F2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3793639"/>
            <a:ext cx="2679223" cy="15043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D9676F-DCB5-A534-387A-8BB593D23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18"/>
            <a:ext cx="2706424" cy="2029818"/>
          </a:xfrm>
          <a:prstGeom prst="rect">
            <a:avLst/>
          </a:prstGeom>
        </p:spPr>
      </p:pic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99E93B80-0EC8-E266-8680-1D2CDDF9D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2142836"/>
            <a:ext cx="2679223" cy="15825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204890-F3C3-7A1F-272C-C9070933950C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14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1C5064-E22C-5FEE-2A99-4A350BB41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7613" y="147637"/>
            <a:ext cx="5905500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868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EE61E-B2FC-9953-5457-CCBEAE071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sing the FAIRTRADE Mark - Fairtrade">
            <a:extLst>
              <a:ext uri="{FF2B5EF4-FFF2-40B4-BE49-F238E27FC236}">
                <a16:creationId xmlns:a16="http://schemas.microsoft.com/office/drawing/2014/main" id="{5E0F1E37-41A5-6855-A3FD-F3381F9AE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0" y="1671229"/>
            <a:ext cx="2050415" cy="242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679492-5D6D-78D3-8C82-E0FB925E5C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956B33-8A33-8337-F60A-18E157D0FFFA}"/>
              </a:ext>
            </a:extLst>
          </p:cNvPr>
          <p:cNvSpPr txBox="1"/>
          <p:nvPr/>
        </p:nvSpPr>
        <p:spPr>
          <a:xfrm>
            <a:off x="2565905" y="3495872"/>
            <a:ext cx="959889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https://urc.org.uk/your-church/church-local-and-global/commitment-for-life/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5" name="Picture 4" descr="A red and white sign&#10;&#10;AI-generated content may be incorrect.">
            <a:extLst>
              <a:ext uri="{FF2B5EF4-FFF2-40B4-BE49-F238E27FC236}">
                <a16:creationId xmlns:a16="http://schemas.microsoft.com/office/drawing/2014/main" id="{99868595-ED9D-FA32-B58D-C8C84DD38B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0" y="4097756"/>
            <a:ext cx="2023214" cy="1136035"/>
          </a:xfrm>
          <a:prstGeom prst="rect">
            <a:avLst/>
          </a:prstGeom>
        </p:spPr>
      </p:pic>
      <p:pic>
        <p:nvPicPr>
          <p:cNvPr id="1026" name="Picture 2" descr="URC Commitment for Life">
            <a:extLst>
              <a:ext uri="{FF2B5EF4-FFF2-40B4-BE49-F238E27FC236}">
                <a16:creationId xmlns:a16="http://schemas.microsoft.com/office/drawing/2014/main" id="{47947B93-8BCB-30EB-4C43-DC0DB6D78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797" y="180134"/>
            <a:ext cx="5328003" cy="298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41DCBD-CC51-BBB0-74AE-2E7C23D3AD8E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11</a:t>
            </a:r>
          </a:p>
        </p:txBody>
      </p:sp>
    </p:spTree>
    <p:extLst>
      <p:ext uri="{BB962C8B-B14F-4D97-AF65-F5344CB8AC3E}">
        <p14:creationId xmlns:p14="http://schemas.microsoft.com/office/powerpoint/2010/main" val="2615047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isdom-for-Riches-Treasures-for-Life-Beyond-pptx">
            <a:hlinkClick r:id="" action="ppaction://media"/>
            <a:extLst>
              <a:ext uri="{FF2B5EF4-FFF2-40B4-BE49-F238E27FC236}">
                <a16:creationId xmlns:a16="http://schemas.microsoft.com/office/drawing/2014/main" id="{43747E78-4349-9527-5E98-9960AAEE60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4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8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The Parable of the Rich Fool</a:t>
            </a:r>
          </a:p>
          <a:p>
            <a:endParaRPr lang="en-GB" dirty="0"/>
          </a:p>
          <a:p>
            <a:r>
              <a:rPr lang="en-GB" baseline="30000" dirty="0"/>
              <a:t>13</a:t>
            </a:r>
            <a:r>
              <a:rPr lang="en-GB" dirty="0"/>
              <a:t> Someone in the crowd said to him, ‘Teacher, tell my brother to divide the family inheritance with me.’ </a:t>
            </a:r>
            <a:r>
              <a:rPr lang="en-GB" baseline="30000" dirty="0"/>
              <a:t>14</a:t>
            </a:r>
            <a:r>
              <a:rPr lang="en-GB" dirty="0"/>
              <a:t> But he said to him, ‘Friend, who set me to be a judge or arbitrator over you?’ </a:t>
            </a:r>
            <a:r>
              <a:rPr lang="en-GB" baseline="30000" dirty="0"/>
              <a:t>15</a:t>
            </a:r>
            <a:r>
              <a:rPr lang="en-GB" dirty="0"/>
              <a:t> And he said to them, ‘Take care! Be on your guard against all kinds of greed; for one’s life does not consist in the abundance of possessions.’ </a:t>
            </a:r>
            <a:r>
              <a:rPr lang="en-GB" baseline="30000" dirty="0"/>
              <a:t>16</a:t>
            </a:r>
            <a:r>
              <a:rPr lang="en-GB" dirty="0"/>
              <a:t> Then he told them a parable: ‘The land of a rich man produced abundantly.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Luke 12: 13-21</a:t>
            </a:r>
          </a:p>
        </p:txBody>
      </p:sp>
    </p:spTree>
    <p:extLst>
      <p:ext uri="{BB962C8B-B14F-4D97-AF65-F5344CB8AC3E}">
        <p14:creationId xmlns:p14="http://schemas.microsoft.com/office/powerpoint/2010/main" val="350383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17</a:t>
            </a:r>
            <a:r>
              <a:rPr lang="en-GB" dirty="0"/>
              <a:t> And he thought to himself, “What should I do, for I have no place to store my crops?” </a:t>
            </a:r>
            <a:r>
              <a:rPr lang="en-GB" baseline="30000" dirty="0"/>
              <a:t>18</a:t>
            </a:r>
            <a:r>
              <a:rPr lang="en-GB" dirty="0"/>
              <a:t> Then he said, “I will do this: I will pull down my barns and build larger ones, and there I will store all my grain and my goods. </a:t>
            </a:r>
            <a:r>
              <a:rPr lang="en-GB" baseline="30000" dirty="0"/>
              <a:t>19</a:t>
            </a:r>
            <a:r>
              <a:rPr lang="en-GB" dirty="0"/>
              <a:t> And I will say to my soul, Soul, you have ample goods laid up for many years; relax, eat, drink, be merry.” </a:t>
            </a:r>
            <a:r>
              <a:rPr lang="en-GB" baseline="30000" dirty="0"/>
              <a:t>20</a:t>
            </a:r>
            <a:r>
              <a:rPr lang="en-GB" dirty="0"/>
              <a:t> But God said to him, “You fool! This very night your life is being demanded of you. And the things you have prepared, whose will they be?” </a:t>
            </a:r>
            <a:r>
              <a:rPr lang="en-GB" baseline="30000" dirty="0"/>
              <a:t>21</a:t>
            </a:r>
            <a:r>
              <a:rPr lang="en-GB" dirty="0"/>
              <a:t> So it is with those who store up treasures for themselves but are not rich towards God.’</a:t>
            </a:r>
          </a:p>
        </p:txBody>
      </p:sp>
    </p:spTree>
    <p:extLst>
      <p:ext uri="{BB962C8B-B14F-4D97-AF65-F5344CB8AC3E}">
        <p14:creationId xmlns:p14="http://schemas.microsoft.com/office/powerpoint/2010/main" val="647422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20389-B8D6-5570-0511-477D1FD1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17625A-3E21-DD0D-D4F1-B991FDE93A62}"/>
              </a:ext>
            </a:extLst>
          </p:cNvPr>
          <p:cNvSpPr txBox="1"/>
          <p:nvPr/>
        </p:nvSpPr>
        <p:spPr>
          <a:xfrm>
            <a:off x="738910" y="184727"/>
            <a:ext cx="11360727" cy="66732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600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600" dirty="0"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r>
              <a:rPr lang="en-GB" sz="3900" b="1" dirty="0">
                <a:ea typeface="DengXian" panose="02010600030101010101" pitchFamily="2" charset="-122"/>
                <a:cs typeface="Times New Roman" panose="02020603050405020304" pitchFamily="18" charset="0"/>
              </a:rPr>
              <a:t>Goodness of God in Bengali - </a:t>
            </a:r>
            <a:r>
              <a:rPr lang="en-GB" sz="3900" dirty="0">
                <a:solidFill>
                  <a:srgbClr val="FFFF00"/>
                </a:solidFill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https://www.youtube.com/watch?v=V7E4r1EJLKs</a:t>
            </a:r>
            <a:endParaRPr lang="en-GB" sz="3900" dirty="0">
              <a:solidFill>
                <a:srgbClr val="FFFF00"/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900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en-US" sz="41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And all my life You have been faithful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as-IN" sz="4100" b="1" dirty="0">
                <a:solidFill>
                  <a:srgbClr val="FFFF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ধূয়াঃ সারা-জীবনই তুমি বিশস্ত 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en-US" sz="41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And all my life You have been so, so good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as-IN" sz="4100" b="1" dirty="0">
                <a:solidFill>
                  <a:srgbClr val="FFFF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সারা-জীবনই তুমি সদা মঙ্গলময় 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en-US" sz="41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With every breath that I am able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as-IN" sz="4100" b="1" dirty="0">
                <a:solidFill>
                  <a:srgbClr val="FFFF0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প্রতিটি নিঃশ্বাস দিয়ে আমি </a:t>
            </a:r>
            <a:endParaRPr lang="en-GB" sz="4100" b="1" dirty="0">
              <a:solidFill>
                <a:srgbClr val="FFFF00"/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en-US" sz="41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I will sing of the goodness of God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as-IN" sz="4100" b="1" dirty="0">
                <a:solidFill>
                  <a:srgbClr val="FFFF0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গেয়ে যাব তোমার দয়ার গুনগান </a:t>
            </a:r>
            <a:endParaRPr lang="en-US" sz="4100" dirty="0">
              <a:solidFill>
                <a:srgbClr val="FFFF00"/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600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600" b="1" dirty="0"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600" b="1" dirty="0"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114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dness of God (Bangla) 640 600">
            <a:hlinkClick r:id="" action="ppaction://media"/>
            <a:extLst>
              <a:ext uri="{FF2B5EF4-FFF2-40B4-BE49-F238E27FC236}">
                <a16:creationId xmlns:a16="http://schemas.microsoft.com/office/drawing/2014/main" id="{F56A636C-D668-30EA-03D7-C450A0E3CD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75129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8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300526" cy="5500254"/>
          </a:xfrm>
        </p:spPr>
        <p:txBody>
          <a:bodyPr/>
          <a:lstStyle/>
          <a:p>
            <a:r>
              <a:rPr lang="en-GB" sz="4400" dirty="0"/>
              <a:t>And all my life You have been faithful</a:t>
            </a:r>
          </a:p>
          <a:p>
            <a:r>
              <a:rPr lang="en-GB" sz="4400" dirty="0"/>
              <a:t>And all my life You have been so, so good</a:t>
            </a:r>
          </a:p>
          <a:p>
            <a:r>
              <a:rPr lang="en-GB" sz="4400" dirty="0"/>
              <a:t>With every breath that I am able</a:t>
            </a:r>
          </a:p>
          <a:p>
            <a:r>
              <a:rPr lang="en-GB" sz="4400" dirty="0"/>
              <a:t>Oh, I will sing of the goodness of God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Anthem 		Hymn 	Goodness of God</a:t>
            </a:r>
          </a:p>
        </p:txBody>
      </p:sp>
    </p:spTree>
    <p:extLst>
      <p:ext uri="{BB962C8B-B14F-4D97-AF65-F5344CB8AC3E}">
        <p14:creationId xmlns:p14="http://schemas.microsoft.com/office/powerpoint/2010/main" val="37112924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5047A-A1B7-393A-6DE8-CD5BB819F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9FC46-7334-71CB-7BB3-062B5BC666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395084" cy="6431857"/>
          </a:xfrm>
        </p:spPr>
        <p:txBody>
          <a:bodyPr/>
          <a:lstStyle/>
          <a:p>
            <a:r>
              <a:rPr lang="en-GB" sz="4800" baseline="30000" dirty="0"/>
              <a:t>1</a:t>
            </a:r>
            <a:r>
              <a:rPr lang="en-GB" sz="4800" dirty="0"/>
              <a:t> I love You, Lord, For Your mercy 					never fails me</a:t>
            </a:r>
          </a:p>
          <a:p>
            <a:r>
              <a:rPr lang="en-GB" sz="4800" dirty="0"/>
              <a:t>All my days, I've been held in Your 				hands</a:t>
            </a:r>
          </a:p>
          <a:p>
            <a:r>
              <a:rPr lang="en-GB" sz="4800" dirty="0"/>
              <a:t>From the moment that I wake up</a:t>
            </a:r>
          </a:p>
          <a:p>
            <a:r>
              <a:rPr lang="en-GB" sz="4800" dirty="0"/>
              <a:t>		Until I lay my head</a:t>
            </a:r>
          </a:p>
          <a:p>
            <a:r>
              <a:rPr lang="en-GB" sz="4800" dirty="0"/>
              <a:t>Oh, I will sing of the goodness of God</a:t>
            </a:r>
          </a:p>
        </p:txBody>
      </p:sp>
    </p:spTree>
    <p:extLst>
      <p:ext uri="{BB962C8B-B14F-4D97-AF65-F5344CB8AC3E}">
        <p14:creationId xmlns:p14="http://schemas.microsoft.com/office/powerpoint/2010/main" val="5009368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1" y="117764"/>
            <a:ext cx="11636828" cy="6622472"/>
          </a:xfrm>
        </p:spPr>
        <p:txBody>
          <a:bodyPr/>
          <a:lstStyle/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faithful</a:t>
            </a:r>
          </a:p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so, so good</a:t>
            </a:r>
          </a:p>
          <a:p>
            <a:r>
              <a:rPr lang="en-GB" sz="4800" dirty="0"/>
              <a:t>With every breath that I am able</a:t>
            </a:r>
          </a:p>
          <a:p>
            <a:r>
              <a:rPr lang="en-GB" sz="4800" dirty="0"/>
              <a:t>Oh, I will sing of the goodness of God</a:t>
            </a:r>
          </a:p>
          <a:p>
            <a:r>
              <a:rPr lang="en-GB" sz="4400" dirty="0"/>
              <a:t>																		</a:t>
            </a:r>
            <a:r>
              <a:rPr lang="en-GB" dirty="0"/>
              <a:t>(twice)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1042771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17764"/>
            <a:ext cx="11299371" cy="662247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baseline="30000" dirty="0"/>
              <a:t>2</a:t>
            </a:r>
            <a:r>
              <a:rPr lang="en-GB" sz="4800" dirty="0"/>
              <a:t> I love Your voice, You have led me 	  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      through the fire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And in darkest night You are close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      like 	no other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I've known You as a Father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I've known You as a Friend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And I have lived in the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      goodness of God,</a:t>
            </a:r>
          </a:p>
        </p:txBody>
      </p:sp>
    </p:spTree>
    <p:extLst>
      <p:ext uri="{BB962C8B-B14F-4D97-AF65-F5344CB8AC3E}">
        <p14:creationId xmlns:p14="http://schemas.microsoft.com/office/powerpoint/2010/main" val="5075763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F3291-40F4-EEC6-C6AA-C3585B6EF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09BF00-C53F-FBD9-AD88-6421326737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1" y="117764"/>
            <a:ext cx="11636828" cy="6622472"/>
          </a:xfrm>
        </p:spPr>
        <p:txBody>
          <a:bodyPr/>
          <a:lstStyle/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faithful</a:t>
            </a:r>
          </a:p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so, so good</a:t>
            </a:r>
          </a:p>
          <a:p>
            <a:r>
              <a:rPr lang="en-GB" sz="4800" dirty="0"/>
              <a:t>With every breath that I am able</a:t>
            </a:r>
          </a:p>
          <a:p>
            <a:r>
              <a:rPr lang="en-GB" sz="4800" dirty="0"/>
              <a:t>Oh, I will sing of the goodness of God</a:t>
            </a:r>
          </a:p>
          <a:p>
            <a:r>
              <a:rPr lang="en-GB" sz="4400" dirty="0"/>
              <a:t>																		</a:t>
            </a:r>
            <a:r>
              <a:rPr lang="en-GB" dirty="0"/>
              <a:t>(twice)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264935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578B3-0A48-8A48-D7A8-C140D2047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BFDC5E-E682-C25B-73CE-6C0B596A33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855697" cy="662247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GB" sz="4800" dirty="0"/>
              <a:t>Your goodness is running after, 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It’s running after me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Your goodness is running after, 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It’s running after me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With my life laid down, 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I surrender now, 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I give You everything</a:t>
            </a:r>
          </a:p>
        </p:txBody>
      </p:sp>
    </p:spTree>
    <p:extLst>
      <p:ext uri="{BB962C8B-B14F-4D97-AF65-F5344CB8AC3E}">
        <p14:creationId xmlns:p14="http://schemas.microsoft.com/office/powerpoint/2010/main" val="20638734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5C0B1-BD4F-C233-F0CC-233C73B66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9C466-6A86-284D-DE13-8658B7F8E0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1" y="117764"/>
            <a:ext cx="11636828" cy="6622472"/>
          </a:xfrm>
        </p:spPr>
        <p:txBody>
          <a:bodyPr/>
          <a:lstStyle/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faithful</a:t>
            </a:r>
          </a:p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so, so good</a:t>
            </a:r>
          </a:p>
          <a:p>
            <a:r>
              <a:rPr lang="en-GB" sz="4800" dirty="0"/>
              <a:t>With every breath that I am able</a:t>
            </a:r>
          </a:p>
          <a:p>
            <a:r>
              <a:rPr lang="en-GB" sz="4800" dirty="0"/>
              <a:t>Oh, I will sing of the goodness of God</a:t>
            </a:r>
          </a:p>
          <a:p>
            <a:r>
              <a:rPr lang="en-GB" sz="4400" dirty="0"/>
              <a:t>																		</a:t>
            </a:r>
            <a:r>
              <a:rPr lang="en-GB" dirty="0"/>
              <a:t>(twice)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7247653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A3264-FA3B-4B41-FFAF-DC126D191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5EBF49-4AC4-1C58-A11A-6EAA116C68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11718572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5400"/>
              </a:lnSpc>
            </a:pPr>
            <a:r>
              <a:rPr lang="en-GB" sz="4400" baseline="30000" dirty="0"/>
              <a:t>1</a:t>
            </a:r>
            <a:r>
              <a:rPr lang="en-GB" sz="4400" dirty="0"/>
              <a:t> I, the Lord of sea and sky,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I have heard My people cry.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All who dwell in dark and sin,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My hand will save.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I who made the stars of night,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I will make their darkness bright.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Who will bear My light to them?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Whom shall I send?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251 I, the Lord of sea and sky</a:t>
            </a:r>
          </a:p>
        </p:txBody>
      </p:sp>
    </p:spTree>
    <p:extLst>
      <p:ext uri="{BB962C8B-B14F-4D97-AF65-F5344CB8AC3E}">
        <p14:creationId xmlns:p14="http://schemas.microsoft.com/office/powerpoint/2010/main" val="9635467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1144243" cy="6622472"/>
          </a:xfrm>
        </p:spPr>
        <p:txBody>
          <a:bodyPr/>
          <a:lstStyle/>
          <a:p>
            <a:r>
              <a:rPr lang="en-GB" sz="2800" i="1" dirty="0">
                <a:solidFill>
                  <a:schemeClr val="tx1">
                    <a:lumMod val="85000"/>
                  </a:schemeClr>
                </a:solidFill>
              </a:rPr>
              <a:t>Chorus</a:t>
            </a:r>
            <a:endParaRPr lang="en-GB" sz="4000" i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800" dirty="0"/>
              <a:t>Here I am Lord, Is it I, Lord? </a:t>
            </a:r>
          </a:p>
          <a:p>
            <a:r>
              <a:rPr lang="en-GB" sz="4800" dirty="0"/>
              <a:t>I have heard You calling in the night. </a:t>
            </a:r>
          </a:p>
          <a:p>
            <a:r>
              <a:rPr lang="en-GB" sz="4800" dirty="0"/>
              <a:t>I will go Lord, if You lead me. </a:t>
            </a:r>
          </a:p>
          <a:p>
            <a:r>
              <a:rPr lang="en-GB" sz="4800" dirty="0"/>
              <a:t>I will hold Your people in my heart. </a:t>
            </a:r>
          </a:p>
        </p:txBody>
      </p:sp>
    </p:spTree>
    <p:extLst>
      <p:ext uri="{BB962C8B-B14F-4D97-AF65-F5344CB8AC3E}">
        <p14:creationId xmlns:p14="http://schemas.microsoft.com/office/powerpoint/2010/main" val="21947498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B060C4-9BB9-243F-6FD6-E97B394060B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baseline="30000" dirty="0"/>
              <a:t>2</a:t>
            </a:r>
            <a:r>
              <a:rPr lang="en-GB" sz="4800" dirty="0"/>
              <a:t> I, the Lord of snow and rain,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have borne my people's pain.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have wept for love of them,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they turn away.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will break their hearts of stone,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Give them hearts for love alone.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will speak My word to them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Whom shall I send? </a:t>
            </a:r>
          </a:p>
        </p:txBody>
      </p:sp>
    </p:spTree>
    <p:extLst>
      <p:ext uri="{BB962C8B-B14F-4D97-AF65-F5344CB8AC3E}">
        <p14:creationId xmlns:p14="http://schemas.microsoft.com/office/powerpoint/2010/main" val="20977267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E33A7-E8E4-6E4D-BD21-EE76EC7E6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E67B7-5D32-B02C-142D-BBCF3E426F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1144243" cy="6622472"/>
          </a:xfrm>
        </p:spPr>
        <p:txBody>
          <a:bodyPr/>
          <a:lstStyle/>
          <a:p>
            <a:r>
              <a:rPr lang="en-GB" sz="2800" i="1" dirty="0">
                <a:solidFill>
                  <a:schemeClr val="tx1">
                    <a:lumMod val="85000"/>
                  </a:schemeClr>
                </a:solidFill>
              </a:rPr>
              <a:t>Chorus</a:t>
            </a:r>
            <a:endParaRPr lang="en-GB" sz="4000" i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800" dirty="0"/>
              <a:t>Here I am Lord, Is it I, Lord? </a:t>
            </a:r>
          </a:p>
          <a:p>
            <a:r>
              <a:rPr lang="en-GB" sz="4800" dirty="0"/>
              <a:t>I have heard You calling in the night. </a:t>
            </a:r>
          </a:p>
          <a:p>
            <a:r>
              <a:rPr lang="en-GB" sz="4800" dirty="0"/>
              <a:t>I will go Lord, if You lead me. </a:t>
            </a:r>
          </a:p>
          <a:p>
            <a:r>
              <a:rPr lang="en-GB" sz="4800" dirty="0"/>
              <a:t>I will hold Your people in my heart. </a:t>
            </a:r>
          </a:p>
        </p:txBody>
      </p:sp>
    </p:spTree>
    <p:extLst>
      <p:ext uri="{BB962C8B-B14F-4D97-AF65-F5344CB8AC3E}">
        <p14:creationId xmlns:p14="http://schemas.microsoft.com/office/powerpoint/2010/main" val="38556669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B060C4-9BB9-243F-6FD6-E97B394060B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baseline="30000" dirty="0"/>
              <a:t>3</a:t>
            </a:r>
            <a:r>
              <a:rPr lang="en-GB" sz="4800" dirty="0"/>
              <a:t> I, the Lord of wind and flame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will tend the poor and lame.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will set a feast for them,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My hand will save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Finest bread I will provide,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Till their hearts be satisfied.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will give My life to them,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Whom shall I send? </a:t>
            </a:r>
          </a:p>
        </p:txBody>
      </p:sp>
    </p:spTree>
    <p:extLst>
      <p:ext uri="{BB962C8B-B14F-4D97-AF65-F5344CB8AC3E}">
        <p14:creationId xmlns:p14="http://schemas.microsoft.com/office/powerpoint/2010/main" val="32796650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3D1C6-FD1A-A6FB-94C7-64233255D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11BD7D-ACDC-6E89-FDA8-1CB4F9613CC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1144243" cy="6622472"/>
          </a:xfrm>
        </p:spPr>
        <p:txBody>
          <a:bodyPr/>
          <a:lstStyle/>
          <a:p>
            <a:r>
              <a:rPr lang="en-GB" sz="2800" i="1" dirty="0">
                <a:solidFill>
                  <a:schemeClr val="tx1">
                    <a:lumMod val="85000"/>
                  </a:schemeClr>
                </a:solidFill>
              </a:rPr>
              <a:t>Chorus</a:t>
            </a:r>
            <a:endParaRPr lang="en-GB" sz="4000" i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800" dirty="0"/>
              <a:t>Here I am Lord, Is it I, Lord? </a:t>
            </a:r>
          </a:p>
          <a:p>
            <a:r>
              <a:rPr lang="en-GB" sz="4800" dirty="0"/>
              <a:t>I have heard You calling in the night. </a:t>
            </a:r>
          </a:p>
          <a:p>
            <a:r>
              <a:rPr lang="en-GB" sz="4800" dirty="0"/>
              <a:t>I will go Lord, if You lead me. </a:t>
            </a:r>
          </a:p>
          <a:p>
            <a:r>
              <a:rPr lang="en-GB" sz="4800" dirty="0"/>
              <a:t>I will hold Your people in my heart. </a:t>
            </a:r>
          </a:p>
        </p:txBody>
      </p:sp>
    </p:spTree>
    <p:extLst>
      <p:ext uri="{BB962C8B-B14F-4D97-AF65-F5344CB8AC3E}">
        <p14:creationId xmlns:p14="http://schemas.microsoft.com/office/powerpoint/2010/main" val="3923217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71C79-BBF3-F699-AC96-8B93967AF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9D7394-1F6A-DB8F-2857-1599326AA9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Intercession</a:t>
            </a:r>
          </a:p>
          <a:p>
            <a:r>
              <a:rPr lang="en-GB" dirty="0"/>
              <a:t>Offertory &amp; Prayer of Dedication</a:t>
            </a:r>
          </a:p>
        </p:txBody>
      </p:sp>
    </p:spTree>
    <p:extLst>
      <p:ext uri="{BB962C8B-B14F-4D97-AF65-F5344CB8AC3E}">
        <p14:creationId xmlns:p14="http://schemas.microsoft.com/office/powerpoint/2010/main" val="41569119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507818" cy="5500254"/>
          </a:xfrm>
        </p:spPr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</a:t>
            </a:r>
            <a:r>
              <a:rPr lang="en-GB" sz="4800" dirty="0"/>
              <a:t>Great is thy faithfulness, O God my </a:t>
            </a:r>
          </a:p>
          <a:p>
            <a:r>
              <a:rPr lang="en-GB" sz="4800" dirty="0"/>
              <a:t>      Father</a:t>
            </a:r>
          </a:p>
          <a:p>
            <a:r>
              <a:rPr lang="en-GB" sz="4800" dirty="0"/>
              <a:t>There is no shadow of turning with </a:t>
            </a:r>
          </a:p>
          <a:p>
            <a:r>
              <a:rPr lang="en-GB" sz="4800" dirty="0"/>
              <a:t>      thee.</a:t>
            </a:r>
          </a:p>
          <a:p>
            <a:r>
              <a:rPr lang="en-GB" sz="4800" dirty="0"/>
              <a:t>Thou </a:t>
            </a:r>
            <a:r>
              <a:rPr lang="en-GB" sz="4800" dirty="0" err="1"/>
              <a:t>changest</a:t>
            </a:r>
            <a:r>
              <a:rPr lang="en-GB" sz="4800" dirty="0"/>
              <a:t> not, thy compassions,       </a:t>
            </a:r>
          </a:p>
          <a:p>
            <a:r>
              <a:rPr lang="en-GB" sz="4800" dirty="0"/>
              <a:t>      they fail not.</a:t>
            </a:r>
          </a:p>
          <a:p>
            <a:r>
              <a:rPr lang="en-GB" sz="4800" dirty="0"/>
              <a:t>As thou hast been thou forever wilt be.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96 / 153 Great is Thy Faithfulness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0871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0A25B-C6EF-698C-CD41-08825B183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A7227C-F2CF-BA37-DA48-B6CA144B01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837670" cy="6431857"/>
          </a:xfrm>
        </p:spPr>
        <p:txBody>
          <a:bodyPr/>
          <a:lstStyle/>
          <a:p>
            <a:r>
              <a:rPr lang="en-GB" sz="3600" i="1" dirty="0">
                <a:solidFill>
                  <a:schemeClr val="tx1">
                    <a:lumMod val="85000"/>
                  </a:schemeClr>
                </a:solidFill>
              </a:rPr>
              <a:t>Refrain:</a:t>
            </a:r>
          </a:p>
          <a:p>
            <a:endParaRPr lang="en-GB" sz="3600" i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800" dirty="0"/>
              <a:t>Great is thy faithfulness!</a:t>
            </a:r>
          </a:p>
          <a:p>
            <a:r>
              <a:rPr lang="en-GB" sz="4800" dirty="0"/>
              <a:t>Great is thy faithfulness!</a:t>
            </a:r>
          </a:p>
          <a:p>
            <a:r>
              <a:rPr lang="en-GB" sz="4800" dirty="0"/>
              <a:t>Morning by morning new mercies I see.</a:t>
            </a:r>
          </a:p>
          <a:p>
            <a:r>
              <a:rPr lang="en-GB" sz="4800" dirty="0"/>
              <a:t>All I have needed thy hand hath provided.</a:t>
            </a:r>
          </a:p>
          <a:p>
            <a:r>
              <a:rPr lang="en-GB" sz="4800" dirty="0"/>
              <a:t>Great is thy faithfulness, Lord, unto me!</a:t>
            </a:r>
          </a:p>
        </p:txBody>
      </p:sp>
    </p:spTree>
    <p:extLst>
      <p:ext uri="{BB962C8B-B14F-4D97-AF65-F5344CB8AC3E}">
        <p14:creationId xmlns:p14="http://schemas.microsoft.com/office/powerpoint/2010/main" val="32719668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370032" cy="6431857"/>
          </a:xfrm>
        </p:spPr>
        <p:txBody>
          <a:bodyPr/>
          <a:lstStyle/>
          <a:p>
            <a:r>
              <a:rPr lang="en-GB" sz="4800" baseline="30000" dirty="0"/>
              <a:t>2</a:t>
            </a:r>
            <a:r>
              <a:rPr lang="en-GB" sz="4800" dirty="0"/>
              <a:t> Summer and winter, and </a:t>
            </a:r>
          </a:p>
          <a:p>
            <a:r>
              <a:rPr lang="en-GB" sz="4800" dirty="0"/>
              <a:t>      springtime and harvest,</a:t>
            </a:r>
          </a:p>
          <a:p>
            <a:r>
              <a:rPr lang="en-GB" sz="4800" dirty="0"/>
              <a:t>sun, moon, and stars in their </a:t>
            </a:r>
          </a:p>
          <a:p>
            <a:r>
              <a:rPr lang="en-GB" sz="4800" dirty="0"/>
              <a:t>      courses above,</a:t>
            </a:r>
          </a:p>
          <a:p>
            <a:r>
              <a:rPr lang="en-GB" sz="4800" dirty="0"/>
              <a:t>join with all nature in manifold witness</a:t>
            </a:r>
          </a:p>
          <a:p>
            <a:r>
              <a:rPr lang="en-GB" sz="4800" dirty="0"/>
              <a:t>to thy great faithfulness, mercy, </a:t>
            </a:r>
          </a:p>
          <a:p>
            <a:r>
              <a:rPr lang="en-GB" sz="4800" dirty="0"/>
              <a:t>      and love. </a:t>
            </a:r>
          </a:p>
        </p:txBody>
      </p:sp>
    </p:spTree>
    <p:extLst>
      <p:ext uri="{BB962C8B-B14F-4D97-AF65-F5344CB8AC3E}">
        <p14:creationId xmlns:p14="http://schemas.microsoft.com/office/powerpoint/2010/main" val="29645924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35B22-E200-668C-8A49-6A740F3E5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8F51B6-94DE-2253-9555-FB013860EA3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837670" cy="6431857"/>
          </a:xfrm>
        </p:spPr>
        <p:txBody>
          <a:bodyPr/>
          <a:lstStyle/>
          <a:p>
            <a:r>
              <a:rPr lang="en-GB" sz="3600" i="1" dirty="0">
                <a:solidFill>
                  <a:schemeClr val="tx1">
                    <a:lumMod val="85000"/>
                  </a:schemeClr>
                </a:solidFill>
              </a:rPr>
              <a:t>Refrain:</a:t>
            </a:r>
          </a:p>
          <a:p>
            <a:endParaRPr lang="en-GB" sz="3600" i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800" dirty="0"/>
              <a:t>Great is thy faithfulness!</a:t>
            </a:r>
          </a:p>
          <a:p>
            <a:r>
              <a:rPr lang="en-GB" sz="4800" dirty="0"/>
              <a:t>Great is thy faithfulness!</a:t>
            </a:r>
          </a:p>
          <a:p>
            <a:r>
              <a:rPr lang="en-GB" sz="4800" dirty="0"/>
              <a:t>Morning by morning new mercies I see.</a:t>
            </a:r>
          </a:p>
          <a:p>
            <a:r>
              <a:rPr lang="en-GB" sz="4800" dirty="0"/>
              <a:t>All I have needed thy hand hath provided.</a:t>
            </a:r>
          </a:p>
          <a:p>
            <a:r>
              <a:rPr lang="en-GB" sz="4800" dirty="0"/>
              <a:t>Great is thy faithfulness, Lord, unto me!</a:t>
            </a:r>
          </a:p>
        </p:txBody>
      </p:sp>
    </p:spTree>
    <p:extLst>
      <p:ext uri="{BB962C8B-B14F-4D97-AF65-F5344CB8AC3E}">
        <p14:creationId xmlns:p14="http://schemas.microsoft.com/office/powerpoint/2010/main" val="19574230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800" baseline="30000" dirty="0"/>
              <a:t>3</a:t>
            </a:r>
            <a:r>
              <a:rPr lang="en-GB" sz="4800" dirty="0"/>
              <a:t> Pardon for sin and a peace </a:t>
            </a:r>
          </a:p>
          <a:p>
            <a:r>
              <a:rPr lang="en-GB" sz="4800" dirty="0"/>
              <a:t>      that </a:t>
            </a:r>
            <a:r>
              <a:rPr lang="en-GB" sz="4800" dirty="0" err="1"/>
              <a:t>endureth</a:t>
            </a:r>
            <a:r>
              <a:rPr lang="en-GB" sz="4800" dirty="0"/>
              <a:t>,</a:t>
            </a:r>
          </a:p>
          <a:p>
            <a:r>
              <a:rPr lang="en-GB" sz="4800" dirty="0"/>
              <a:t>thine own dear presence to cheer  </a:t>
            </a:r>
          </a:p>
          <a:p>
            <a:r>
              <a:rPr lang="en-GB" sz="4800" dirty="0"/>
              <a:t>      and to guide,</a:t>
            </a:r>
          </a:p>
          <a:p>
            <a:r>
              <a:rPr lang="en-GB" sz="4800" dirty="0"/>
              <a:t>strength for today and bright hope   </a:t>
            </a:r>
          </a:p>
          <a:p>
            <a:r>
              <a:rPr lang="en-GB" sz="4800" dirty="0"/>
              <a:t>      for tomorrow;</a:t>
            </a:r>
          </a:p>
          <a:p>
            <a:r>
              <a:rPr lang="en-GB" sz="4800" dirty="0"/>
              <a:t>blessings all mine, with </a:t>
            </a:r>
          </a:p>
          <a:p>
            <a:r>
              <a:rPr lang="en-GB" sz="4800" dirty="0"/>
              <a:t>      ten thousand beside! </a:t>
            </a:r>
          </a:p>
        </p:txBody>
      </p:sp>
    </p:spTree>
    <p:extLst>
      <p:ext uri="{BB962C8B-B14F-4D97-AF65-F5344CB8AC3E}">
        <p14:creationId xmlns:p14="http://schemas.microsoft.com/office/powerpoint/2010/main" val="31316920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02443-5B3E-A59A-3386-A1534D9CC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86E266-6EAF-D047-BAFE-887E5F41820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617244" cy="5500254"/>
          </a:xfrm>
        </p:spPr>
        <p:txBody>
          <a:bodyPr/>
          <a:lstStyle/>
          <a:p>
            <a:pPr algn="r"/>
            <a:r>
              <a:rPr lang="en-GB" sz="1800" dirty="0"/>
              <a:t>Tune: David Wong and Phebe Mann</a:t>
            </a:r>
          </a:p>
          <a:p>
            <a:r>
              <a:rPr lang="en-GB" sz="4800" dirty="0"/>
              <a:t>May the grace </a:t>
            </a:r>
          </a:p>
          <a:p>
            <a:r>
              <a:rPr lang="en-GB" sz="4800" dirty="0"/>
              <a:t>of our Lord Jesus Christ, </a:t>
            </a:r>
          </a:p>
          <a:p>
            <a:r>
              <a:rPr lang="en-GB" sz="4800" dirty="0"/>
              <a:t>the love of God, and the </a:t>
            </a:r>
          </a:p>
          <a:p>
            <a:r>
              <a:rPr lang="en-GB" sz="4800" dirty="0"/>
              <a:t>fellowship of the Holy Spirit </a:t>
            </a:r>
          </a:p>
          <a:p>
            <a:r>
              <a:rPr lang="en-GB" sz="4800" dirty="0"/>
              <a:t>be with us all forevermore. </a:t>
            </a:r>
          </a:p>
          <a:p>
            <a:r>
              <a:rPr lang="en-GB" sz="4800" dirty="0"/>
              <a:t>Amen.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A0355-DE6A-82B0-8029-A37B6D3EC4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1051860"/>
          </a:xfrm>
        </p:spPr>
        <p:txBody>
          <a:bodyPr/>
          <a:lstStyle/>
          <a:p>
            <a:r>
              <a:rPr lang="en-GB" dirty="0"/>
              <a:t>May the Grace (including Signing)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6F72EF-4D68-4A78-C5E1-AB691B4F32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2944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2385</Words>
  <Application>Microsoft Office PowerPoint</Application>
  <PresentationFormat>Widescreen</PresentationFormat>
  <Paragraphs>313</Paragraphs>
  <Slides>56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Arial</vt:lpstr>
      <vt:lpstr>Century Gothic</vt:lpstr>
      <vt:lpstr>Calibri</vt:lpstr>
      <vt:lpstr>Wingdings 3</vt:lpstr>
      <vt:lpstr>Aptos</vt:lpstr>
      <vt:lpstr>DengXian</vt:lpstr>
      <vt:lpstr>Slice</vt:lpstr>
      <vt:lpstr>1_Slice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253</cp:revision>
  <dcterms:created xsi:type="dcterms:W3CDTF">2020-12-22T16:57:36Z</dcterms:created>
  <dcterms:modified xsi:type="dcterms:W3CDTF">2026-07-16T21:52:29Z</dcterms:modified>
</cp:coreProperties>
</file>