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52" r:id="rId2"/>
    <p:sldId id="913" r:id="rId3"/>
    <p:sldId id="942" r:id="rId4"/>
    <p:sldId id="943" r:id="rId5"/>
    <p:sldId id="944" r:id="rId6"/>
    <p:sldId id="945" r:id="rId7"/>
    <p:sldId id="791" r:id="rId8"/>
    <p:sldId id="962" r:id="rId9"/>
    <p:sldId id="963" r:id="rId10"/>
    <p:sldId id="961" r:id="rId11"/>
    <p:sldId id="946" r:id="rId12"/>
    <p:sldId id="947" r:id="rId13"/>
    <p:sldId id="948" r:id="rId14"/>
    <p:sldId id="949" r:id="rId15"/>
    <p:sldId id="950" r:id="rId16"/>
    <p:sldId id="951" r:id="rId17"/>
    <p:sldId id="936" r:id="rId18"/>
    <p:sldId id="952" r:id="rId19"/>
    <p:sldId id="953" r:id="rId20"/>
    <p:sldId id="912" r:id="rId21"/>
    <p:sldId id="954" r:id="rId22"/>
    <p:sldId id="914" r:id="rId23"/>
    <p:sldId id="915" r:id="rId24"/>
    <p:sldId id="955" r:id="rId25"/>
    <p:sldId id="956" r:id="rId26"/>
    <p:sldId id="957" r:id="rId27"/>
    <p:sldId id="960" r:id="rId28"/>
    <p:sldId id="958" r:id="rId29"/>
    <p:sldId id="959" r:id="rId30"/>
    <p:sldId id="925" r:id="rId31"/>
    <p:sldId id="891"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609" autoAdjust="0"/>
    <p:restoredTop sz="94660" autoAdjust="0"/>
  </p:normalViewPr>
  <p:slideViewPr>
    <p:cSldViewPr snapToGrid="0">
      <p:cViewPr varScale="1">
        <p:scale>
          <a:sx n="51" d="100"/>
          <a:sy n="51" d="100"/>
        </p:scale>
        <p:origin x="52" y="668"/>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21/07/2026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21/07/2026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21/07/2026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21/07/2026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21/07/2026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21/07/2026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21/07/2026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21/07/2026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21/07/2026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21/07/2026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21/07/2026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21/07/2026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21/07/2026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21/07/2026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21/07/2026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21/07/2026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21/07/2026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21/07/2026</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6096001" y="212735"/>
            <a:ext cx="5835018"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eaLnBrk="0" hangingPunct="0">
              <a:spcAft>
                <a:spcPts val="600"/>
              </a:spcAft>
            </a:pPr>
            <a:r>
              <a:rPr lang="nb-NO" sz="3200" b="1">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26 July 2026 </a:t>
            </a: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11:00am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Christy Sawyer</a:t>
            </a: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260982" y="197346"/>
            <a:ext cx="5835018" cy="6386364"/>
          </a:xfrm>
          <a:prstGeom prst="rect">
            <a:avLst/>
          </a:prstGeom>
          <a:solidFill>
            <a:schemeClr val="accent1">
              <a:lumMod val="75000"/>
            </a:schemeClr>
          </a:solidFill>
        </p:spPr>
        <p:txBody>
          <a:bodyPr wrap="square" rtlCol="0">
            <a:spAutoFit/>
          </a:bodyPr>
          <a:lstStyle/>
          <a:p>
            <a:pPr>
              <a:spcAft>
                <a:spcPts val="600"/>
              </a:spcAft>
            </a:pPr>
            <a:r>
              <a:rPr lang="en-GB" dirty="0"/>
              <a:t>Entry of the Bible. Welcome and notices</a:t>
            </a:r>
          </a:p>
          <a:p>
            <a:pPr>
              <a:spcAft>
                <a:spcPts val="600"/>
              </a:spcAft>
            </a:pPr>
            <a:r>
              <a:rPr lang="en-GB" dirty="0"/>
              <a:t>Introit. Call to worship</a:t>
            </a:r>
          </a:p>
          <a:p>
            <a:pPr>
              <a:spcAft>
                <a:spcPts val="600"/>
              </a:spcAft>
            </a:pPr>
            <a:r>
              <a:rPr lang="en-GB" dirty="0"/>
              <a:t>Hymn 77 Sing to the Lord</a:t>
            </a:r>
          </a:p>
          <a:p>
            <a:pPr>
              <a:spcAft>
                <a:spcPts val="600"/>
              </a:spcAft>
            </a:pPr>
            <a:r>
              <a:rPr lang="en-GB" dirty="0"/>
              <a:t>Prayers of approach, confession &amp; assurance of pardon </a:t>
            </a:r>
          </a:p>
          <a:p>
            <a:pPr>
              <a:spcAft>
                <a:spcPts val="600"/>
              </a:spcAft>
            </a:pPr>
            <a:r>
              <a:rPr lang="en-GB" dirty="0"/>
              <a:t>Introduction to today’s theme</a:t>
            </a:r>
          </a:p>
          <a:p>
            <a:pPr>
              <a:spcAft>
                <a:spcPts val="600"/>
              </a:spcAft>
            </a:pPr>
            <a:r>
              <a:rPr lang="en-GB" dirty="0"/>
              <a:t>Hymn 120 Summer suns are glowing</a:t>
            </a:r>
          </a:p>
          <a:p>
            <a:pPr>
              <a:spcAft>
                <a:spcPts val="600"/>
              </a:spcAft>
            </a:pPr>
            <a:r>
              <a:rPr lang="en-GB" dirty="0"/>
              <a:t>Scripture Reading: Exodus 3: 1-12 </a:t>
            </a:r>
          </a:p>
          <a:p>
            <a:pPr>
              <a:spcAft>
                <a:spcPts val="600"/>
              </a:spcAft>
            </a:pPr>
            <a:r>
              <a:rPr lang="en-GB" dirty="0"/>
              <a:t>Choir: Anthem </a:t>
            </a:r>
          </a:p>
          <a:p>
            <a:pPr>
              <a:spcAft>
                <a:spcPts val="600"/>
              </a:spcAft>
            </a:pPr>
            <a:r>
              <a:rPr lang="en-GB" dirty="0"/>
              <a:t>Scripture Reading: Romans 12:9-13 </a:t>
            </a:r>
          </a:p>
          <a:p>
            <a:pPr>
              <a:spcAft>
                <a:spcPts val="600"/>
              </a:spcAft>
            </a:pPr>
            <a:r>
              <a:rPr lang="en-GB" dirty="0"/>
              <a:t>Hymn 410 Our Father God, thy name we praise</a:t>
            </a:r>
          </a:p>
          <a:p>
            <a:pPr>
              <a:spcAft>
                <a:spcPts val="600"/>
              </a:spcAft>
            </a:pPr>
            <a:r>
              <a:rPr lang="en-GB" dirty="0"/>
              <a:t>Sermon</a:t>
            </a:r>
          </a:p>
          <a:p>
            <a:pPr>
              <a:spcAft>
                <a:spcPts val="600"/>
              </a:spcAft>
            </a:pPr>
            <a:r>
              <a:rPr lang="en-GB" dirty="0"/>
              <a:t>Hymn Together through the Father’s love</a:t>
            </a:r>
          </a:p>
          <a:p>
            <a:pPr>
              <a:spcAft>
                <a:spcPts val="600"/>
              </a:spcAft>
            </a:pPr>
            <a:r>
              <a:rPr lang="en-GB" dirty="0"/>
              <a:t>Prayers of Thanksgiving &amp; Intercession, Blessing the Offering, the Lord’s Prayer</a:t>
            </a:r>
          </a:p>
          <a:p>
            <a:pPr>
              <a:spcAft>
                <a:spcPts val="600"/>
              </a:spcAft>
            </a:pPr>
            <a:r>
              <a:rPr lang="en-GB" dirty="0"/>
              <a:t>Hymn 603 Lord for the years</a:t>
            </a:r>
          </a:p>
          <a:p>
            <a:pPr>
              <a:spcAft>
                <a:spcPts val="600"/>
              </a:spcAft>
            </a:pPr>
            <a:r>
              <a:rPr lang="en-GB" dirty="0"/>
              <a:t>Blessing and Sung Amen</a:t>
            </a:r>
          </a:p>
          <a:p>
            <a:pPr algn="r">
              <a:spcAft>
                <a:spcPts val="600"/>
              </a:spcAft>
            </a:pPr>
            <a:r>
              <a:rPr lang="en-GB" sz="1400" i="1" dirty="0"/>
              <a:t>Readings: NRSV. All hymns are from </a:t>
            </a:r>
            <a:br>
              <a:rPr lang="en-GB" sz="1400" i="1" dirty="0"/>
            </a:br>
            <a:r>
              <a:rPr lang="en-GB" sz="1400" i="1" dirty="0"/>
              <a:t>Hymns of Glory, Songs of Praise.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 </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868217" y="1034473"/>
            <a:ext cx="9827491" cy="5500254"/>
          </a:xfrm>
        </p:spPr>
        <p:txBody>
          <a:bodyPr/>
          <a:lstStyle/>
          <a:p>
            <a:r>
              <a:rPr lang="en-GB" sz="4000" baseline="30000" dirty="0"/>
              <a:t>1</a:t>
            </a:r>
            <a:r>
              <a:rPr lang="en-GB" sz="4000" dirty="0"/>
              <a:t> Sing to the Lord a joyful song,</a:t>
            </a:r>
          </a:p>
          <a:p>
            <a:r>
              <a:rPr lang="en-GB" sz="4000" dirty="0"/>
              <a:t>lift up your hearts, your voices raise;</a:t>
            </a:r>
          </a:p>
          <a:p>
            <a:r>
              <a:rPr lang="en-GB" sz="4000" dirty="0"/>
              <a:t>to us his gracious gifts belong,</a:t>
            </a:r>
          </a:p>
          <a:p>
            <a:r>
              <a:rPr lang="en-GB" sz="4000" dirty="0"/>
              <a:t>to him our songs of love and praise.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868363" y="138113"/>
            <a:ext cx="9826625" cy="803275"/>
          </a:xfrm>
        </p:spPr>
        <p:txBody>
          <a:bodyPr/>
          <a:lstStyle/>
          <a:p>
            <a:r>
              <a:rPr lang="en-GB"/>
              <a:t>Hymn 77 / 184 </a:t>
            </a:r>
            <a:r>
              <a:rPr lang="en-GB" dirty="0"/>
              <a:t>Sing to the Lord a joyful song</a:t>
            </a:r>
          </a:p>
        </p:txBody>
      </p:sp>
    </p:spTree>
    <p:extLst>
      <p:ext uri="{BB962C8B-B14F-4D97-AF65-F5344CB8AC3E}">
        <p14:creationId xmlns:p14="http://schemas.microsoft.com/office/powerpoint/2010/main" val="624098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217" y="87947"/>
            <a:ext cx="10753512" cy="6622472"/>
          </a:xfrm>
        </p:spPr>
        <p:txBody>
          <a:bodyPr/>
          <a:lstStyle/>
          <a:p>
            <a:r>
              <a:rPr lang="en-GB" sz="4000" baseline="30000" dirty="0"/>
              <a:t>2</a:t>
            </a:r>
            <a:r>
              <a:rPr lang="en-GB" sz="4000" dirty="0"/>
              <a:t> For life and love, for rest and food,</a:t>
            </a:r>
          </a:p>
          <a:p>
            <a:r>
              <a:rPr lang="en-GB" sz="4000" dirty="0"/>
              <a:t>for daily help and nightly care,</a:t>
            </a:r>
          </a:p>
          <a:p>
            <a:r>
              <a:rPr lang="en-GB" sz="4000" dirty="0"/>
              <a:t>sing to the Lord, for he is good,</a:t>
            </a:r>
          </a:p>
          <a:p>
            <a:pPr>
              <a:spcAft>
                <a:spcPts val="3000"/>
              </a:spcAft>
            </a:pPr>
            <a:r>
              <a:rPr lang="en-GB" sz="4000" dirty="0"/>
              <a:t>and praise his name, for it is fair.</a:t>
            </a:r>
          </a:p>
          <a:p>
            <a:r>
              <a:rPr lang="en-GB" sz="4000" baseline="30000" dirty="0"/>
              <a:t>3</a:t>
            </a:r>
            <a:r>
              <a:rPr lang="en-GB" sz="4000" dirty="0"/>
              <a:t> For strength to those who on him wait</a:t>
            </a:r>
          </a:p>
          <a:p>
            <a:r>
              <a:rPr lang="en-GB" sz="4000" dirty="0"/>
              <a:t>his truth to prove, his will to do,</a:t>
            </a:r>
          </a:p>
          <a:p>
            <a:r>
              <a:rPr lang="en-GB" sz="4000" dirty="0"/>
              <a:t>sing to our God, for he is great,</a:t>
            </a:r>
          </a:p>
          <a:p>
            <a:r>
              <a:rPr lang="en-GB" sz="4000" dirty="0"/>
              <a:t>trust in his name, for it is true.</a:t>
            </a:r>
          </a:p>
        </p:txBody>
      </p:sp>
    </p:spTree>
    <p:extLst>
      <p:ext uri="{BB962C8B-B14F-4D97-AF65-F5344CB8AC3E}">
        <p14:creationId xmlns:p14="http://schemas.microsoft.com/office/powerpoint/2010/main" val="1563066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737F2-5733-07BE-7DC4-C0A5926BD973}"/>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AEF7666-EB74-6B00-234A-B8B9FBCC08C5}"/>
              </a:ext>
            </a:extLst>
          </p:cNvPr>
          <p:cNvSpPr>
            <a:spLocks noGrp="1"/>
          </p:cNvSpPr>
          <p:nvPr>
            <p:ph sz="quarter" idx="13"/>
          </p:nvPr>
        </p:nvSpPr>
        <p:spPr>
          <a:xfrm>
            <a:off x="868217" y="87947"/>
            <a:ext cx="10753512" cy="6622472"/>
          </a:xfrm>
        </p:spPr>
        <p:txBody>
          <a:bodyPr/>
          <a:lstStyle/>
          <a:p>
            <a:r>
              <a:rPr lang="en-GB" sz="4000" baseline="30000" dirty="0"/>
              <a:t>4</a:t>
            </a:r>
            <a:r>
              <a:rPr lang="en-GB" sz="4000" dirty="0"/>
              <a:t> For joys untold, that from above</a:t>
            </a:r>
          </a:p>
          <a:p>
            <a:r>
              <a:rPr lang="en-GB" sz="4000" dirty="0"/>
              <a:t>cheer those who love his sweet employ,</a:t>
            </a:r>
          </a:p>
          <a:p>
            <a:r>
              <a:rPr lang="en-GB" sz="4000" dirty="0"/>
              <a:t>sing to our God, for he is love;</a:t>
            </a:r>
          </a:p>
          <a:p>
            <a:pPr>
              <a:spcAft>
                <a:spcPts val="3000"/>
              </a:spcAft>
            </a:pPr>
            <a:r>
              <a:rPr lang="en-GB" sz="4000" dirty="0"/>
              <a:t>exalt his name, for it is joy.</a:t>
            </a:r>
          </a:p>
          <a:p>
            <a:r>
              <a:rPr lang="en-GB" sz="4000" baseline="30000" dirty="0"/>
              <a:t>5</a:t>
            </a:r>
            <a:r>
              <a:rPr lang="en-GB" sz="4000" dirty="0"/>
              <a:t> Sing to the Lord of heaven and earth,</a:t>
            </a:r>
          </a:p>
          <a:p>
            <a:r>
              <a:rPr lang="en-GB" sz="4000" dirty="0"/>
              <a:t>whom angels serve and saints adore,</a:t>
            </a:r>
          </a:p>
          <a:p>
            <a:r>
              <a:rPr lang="en-GB" sz="4000" dirty="0"/>
              <a:t>the Father, Son, and Spirit blest,</a:t>
            </a:r>
          </a:p>
          <a:p>
            <a:r>
              <a:rPr lang="en-GB" sz="4000" dirty="0"/>
              <a:t>to whom be praise for evermore. Amen.</a:t>
            </a:r>
          </a:p>
        </p:txBody>
      </p:sp>
    </p:spTree>
    <p:extLst>
      <p:ext uri="{BB962C8B-B14F-4D97-AF65-F5344CB8AC3E}">
        <p14:creationId xmlns:p14="http://schemas.microsoft.com/office/powerpoint/2010/main" val="599901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10B6D-0085-4290-AE50-7FE6744B89F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3E3C3A-5A32-9068-5D6D-40C404227FED}"/>
              </a:ext>
            </a:extLst>
          </p:cNvPr>
          <p:cNvSpPr>
            <a:spLocks noGrp="1"/>
          </p:cNvSpPr>
          <p:nvPr>
            <p:ph sz="quarter" idx="13"/>
          </p:nvPr>
        </p:nvSpPr>
        <p:spPr>
          <a:xfrm>
            <a:off x="1154113" y="354446"/>
            <a:ext cx="9661525" cy="6149109"/>
          </a:xfrm>
        </p:spPr>
        <p:txBody>
          <a:bodyPr>
            <a:noAutofit/>
          </a:bodyPr>
          <a:lstStyle/>
          <a:p>
            <a:r>
              <a:rPr lang="en-GB" dirty="0"/>
              <a:t>Prayers of approach, confession &amp; assurance of pardon </a:t>
            </a:r>
          </a:p>
          <a:p>
            <a:r>
              <a:rPr lang="en-GB" dirty="0"/>
              <a:t>Introduction to today’s theme</a:t>
            </a:r>
          </a:p>
        </p:txBody>
      </p:sp>
    </p:spTree>
    <p:extLst>
      <p:ext uri="{BB962C8B-B14F-4D97-AF65-F5344CB8AC3E}">
        <p14:creationId xmlns:p14="http://schemas.microsoft.com/office/powerpoint/2010/main" val="1528647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EA5BA0-A295-E2C8-0659-490944EC4537}"/>
              </a:ext>
            </a:extLst>
          </p:cNvPr>
          <p:cNvSpPr>
            <a:spLocks noGrp="1"/>
          </p:cNvSpPr>
          <p:nvPr>
            <p:ph sz="quarter" idx="13"/>
          </p:nvPr>
        </p:nvSpPr>
        <p:spPr>
          <a:xfrm>
            <a:off x="354330" y="1034473"/>
            <a:ext cx="11155681" cy="5500254"/>
          </a:xfrm>
        </p:spPr>
        <p:txBody>
          <a:bodyPr/>
          <a:lstStyle/>
          <a:p>
            <a:r>
              <a:rPr lang="en-GB" sz="4400" baseline="30000" dirty="0"/>
              <a:t>1</a:t>
            </a:r>
            <a:r>
              <a:rPr lang="en-GB" sz="4400" dirty="0"/>
              <a:t> Summer suns are glowing </a:t>
            </a:r>
          </a:p>
          <a:p>
            <a:r>
              <a:rPr lang="en-GB" sz="4400" dirty="0"/>
              <a:t>		over land and sea;</a:t>
            </a:r>
          </a:p>
          <a:p>
            <a:r>
              <a:rPr lang="en-GB" sz="4400" dirty="0"/>
              <a:t>happy light is flowing bountiful and free.</a:t>
            </a:r>
          </a:p>
          <a:p>
            <a:r>
              <a:rPr lang="en-GB" sz="4400" dirty="0"/>
              <a:t>Everything rejoices in the mellow rays;</a:t>
            </a:r>
          </a:p>
          <a:p>
            <a:r>
              <a:rPr lang="en-GB" sz="4400" dirty="0"/>
              <a:t>all earth's thousand voices </a:t>
            </a:r>
          </a:p>
          <a:p>
            <a:r>
              <a:rPr lang="en-GB" sz="4400" dirty="0"/>
              <a:t>		swell the psalm of praise.</a:t>
            </a:r>
          </a:p>
        </p:txBody>
      </p:sp>
      <p:sp>
        <p:nvSpPr>
          <p:cNvPr id="3" name="Text Placeholder 2">
            <a:extLst>
              <a:ext uri="{FF2B5EF4-FFF2-40B4-BE49-F238E27FC236}">
                <a16:creationId xmlns:a16="http://schemas.microsoft.com/office/drawing/2014/main" id="{2312CF97-A6F0-40EA-810A-C6D6B99B1697}"/>
              </a:ext>
            </a:extLst>
          </p:cNvPr>
          <p:cNvSpPr>
            <a:spLocks noGrp="1"/>
          </p:cNvSpPr>
          <p:nvPr>
            <p:ph type="body" sz="quarter" idx="14"/>
          </p:nvPr>
        </p:nvSpPr>
        <p:spPr>
          <a:xfrm>
            <a:off x="354552" y="138113"/>
            <a:ext cx="11154698" cy="803275"/>
          </a:xfrm>
        </p:spPr>
        <p:txBody>
          <a:bodyPr/>
          <a:lstStyle/>
          <a:p>
            <a:r>
              <a:rPr lang="en-GB" dirty="0"/>
              <a:t>Hymn 120 Summer suns are glowing</a:t>
            </a:r>
          </a:p>
        </p:txBody>
      </p:sp>
    </p:spTree>
    <p:extLst>
      <p:ext uri="{BB962C8B-B14F-4D97-AF65-F5344CB8AC3E}">
        <p14:creationId xmlns:p14="http://schemas.microsoft.com/office/powerpoint/2010/main" val="2823652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2BC3F-BA89-A526-8C13-87E5E0F3535E}"/>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5A92E4E-16C9-4F51-4F0C-414ED84A18E6}"/>
              </a:ext>
            </a:extLst>
          </p:cNvPr>
          <p:cNvSpPr>
            <a:spLocks noGrp="1"/>
          </p:cNvSpPr>
          <p:nvPr>
            <p:ph sz="quarter" idx="13"/>
          </p:nvPr>
        </p:nvSpPr>
        <p:spPr>
          <a:xfrm>
            <a:off x="354330" y="102870"/>
            <a:ext cx="10801351" cy="6431857"/>
          </a:xfrm>
        </p:spPr>
        <p:txBody>
          <a:bodyPr/>
          <a:lstStyle/>
          <a:p>
            <a:r>
              <a:rPr lang="en-GB" sz="4400" baseline="30000" dirty="0"/>
              <a:t>2</a:t>
            </a:r>
            <a:r>
              <a:rPr lang="en-GB" sz="4400" dirty="0"/>
              <a:t> See God's mercy streaming </a:t>
            </a:r>
          </a:p>
          <a:p>
            <a:r>
              <a:rPr lang="en-GB" sz="4400" dirty="0"/>
              <a:t>		over all the world,</a:t>
            </a:r>
          </a:p>
          <a:p>
            <a:r>
              <a:rPr lang="en-GB" sz="4400" dirty="0"/>
              <a:t>and his banner gleaming </a:t>
            </a:r>
          </a:p>
          <a:p>
            <a:r>
              <a:rPr lang="en-GB" sz="4400" dirty="0"/>
              <a:t>		everywhere unfurled.</a:t>
            </a:r>
          </a:p>
          <a:p>
            <a:r>
              <a:rPr lang="en-GB" sz="4400" dirty="0"/>
              <a:t>Broad and deep and glorious </a:t>
            </a:r>
          </a:p>
          <a:p>
            <a:r>
              <a:rPr lang="en-GB" sz="4400" dirty="0"/>
              <a:t>		as the heaven above,</a:t>
            </a:r>
          </a:p>
          <a:p>
            <a:r>
              <a:rPr lang="en-GB" sz="4400" dirty="0"/>
              <a:t>shines in might victorious </a:t>
            </a:r>
          </a:p>
          <a:p>
            <a:r>
              <a:rPr lang="en-GB" sz="4400" dirty="0"/>
              <a:t>		his eternal love.</a:t>
            </a:r>
          </a:p>
        </p:txBody>
      </p:sp>
    </p:spTree>
    <p:extLst>
      <p:ext uri="{BB962C8B-B14F-4D97-AF65-F5344CB8AC3E}">
        <p14:creationId xmlns:p14="http://schemas.microsoft.com/office/powerpoint/2010/main" val="3650335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4C661-A18C-A7A0-7A9A-E30D14A43739}"/>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F10D53B-AAED-0939-D10A-ACFD4F34C852}"/>
              </a:ext>
            </a:extLst>
          </p:cNvPr>
          <p:cNvSpPr>
            <a:spLocks noGrp="1"/>
          </p:cNvSpPr>
          <p:nvPr>
            <p:ph sz="quarter" idx="13"/>
          </p:nvPr>
        </p:nvSpPr>
        <p:spPr>
          <a:xfrm>
            <a:off x="354330" y="102870"/>
            <a:ext cx="10801351" cy="6431857"/>
          </a:xfrm>
        </p:spPr>
        <p:txBody>
          <a:bodyPr/>
          <a:lstStyle/>
          <a:p>
            <a:r>
              <a:rPr lang="en-GB" sz="4400" baseline="30000" dirty="0"/>
              <a:t>3</a:t>
            </a:r>
            <a:r>
              <a:rPr lang="en-GB" sz="4400" dirty="0"/>
              <a:t> Lord, upon our blindness your </a:t>
            </a:r>
          </a:p>
          <a:p>
            <a:r>
              <a:rPr lang="en-GB" sz="4400" dirty="0"/>
              <a:t>		pure radiance pour;</a:t>
            </a:r>
          </a:p>
          <a:p>
            <a:r>
              <a:rPr lang="en-GB" sz="4400" dirty="0"/>
              <a:t>for your loving-kindness make us </a:t>
            </a:r>
          </a:p>
          <a:p>
            <a:r>
              <a:rPr lang="en-GB" sz="4400" dirty="0"/>
              <a:t>		love you more.</a:t>
            </a:r>
          </a:p>
          <a:p>
            <a:r>
              <a:rPr lang="en-GB" sz="4400" dirty="0"/>
              <a:t>And, when clouds are drifting dark </a:t>
            </a:r>
          </a:p>
          <a:p>
            <a:r>
              <a:rPr lang="en-GB" sz="4400" dirty="0"/>
              <a:t>		across the sky,</a:t>
            </a:r>
          </a:p>
          <a:p>
            <a:r>
              <a:rPr lang="en-GB" sz="4400" dirty="0"/>
              <a:t>then, the veil uplifting, </a:t>
            </a:r>
          </a:p>
          <a:p>
            <a:r>
              <a:rPr lang="en-GB" sz="4400" dirty="0"/>
              <a:t>		Father, still be nigh.</a:t>
            </a:r>
          </a:p>
        </p:txBody>
      </p:sp>
    </p:spTree>
    <p:extLst>
      <p:ext uri="{BB962C8B-B14F-4D97-AF65-F5344CB8AC3E}">
        <p14:creationId xmlns:p14="http://schemas.microsoft.com/office/powerpoint/2010/main" val="567695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93D45-2570-85D2-6487-5413C07CCB1A}"/>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91D167D-0F25-3EFC-CB41-320E42F08B81}"/>
              </a:ext>
            </a:extLst>
          </p:cNvPr>
          <p:cNvSpPr>
            <a:spLocks noGrp="1"/>
          </p:cNvSpPr>
          <p:nvPr>
            <p:ph sz="quarter" idx="13"/>
          </p:nvPr>
        </p:nvSpPr>
        <p:spPr>
          <a:xfrm>
            <a:off x="354330" y="102870"/>
            <a:ext cx="10801351" cy="6431857"/>
          </a:xfrm>
        </p:spPr>
        <p:txBody>
          <a:bodyPr/>
          <a:lstStyle/>
          <a:p>
            <a:r>
              <a:rPr lang="en-GB" sz="4400" baseline="30000" dirty="0"/>
              <a:t>4</a:t>
            </a:r>
            <a:r>
              <a:rPr lang="en-GB" sz="4400" dirty="0"/>
              <a:t> We will never doubt you, </a:t>
            </a:r>
          </a:p>
          <a:p>
            <a:r>
              <a:rPr lang="en-GB" sz="4400" dirty="0"/>
              <a:t>		though you veil your light;</a:t>
            </a:r>
          </a:p>
          <a:p>
            <a:r>
              <a:rPr lang="en-GB" sz="4400" dirty="0"/>
              <a:t>life is dark without you, </a:t>
            </a:r>
          </a:p>
          <a:p>
            <a:r>
              <a:rPr lang="en-GB" sz="4400" dirty="0"/>
              <a:t>		death with you is bright.</a:t>
            </a:r>
          </a:p>
          <a:p>
            <a:r>
              <a:rPr lang="en-GB" sz="4400" dirty="0"/>
              <a:t>Light of light, shine o'er us </a:t>
            </a:r>
          </a:p>
          <a:p>
            <a:r>
              <a:rPr lang="en-GB" sz="4400" dirty="0"/>
              <a:t>		on our pilgrim way;</a:t>
            </a:r>
          </a:p>
          <a:p>
            <a:r>
              <a:rPr lang="en-GB" sz="4400" dirty="0"/>
              <a:t>still go on before us to the endless day.</a:t>
            </a:r>
          </a:p>
        </p:txBody>
      </p:sp>
    </p:spTree>
    <p:extLst>
      <p:ext uri="{BB962C8B-B14F-4D97-AF65-F5344CB8AC3E}">
        <p14:creationId xmlns:p14="http://schemas.microsoft.com/office/powerpoint/2010/main" val="3628318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551724" cy="5500254"/>
          </a:xfrm>
        </p:spPr>
        <p:txBody>
          <a:bodyPr/>
          <a:lstStyle/>
          <a:p>
            <a:r>
              <a:rPr lang="en-GB" dirty="0">
                <a:solidFill>
                  <a:schemeClr val="tx1">
                    <a:lumMod val="85000"/>
                  </a:schemeClr>
                </a:solidFill>
              </a:rPr>
              <a:t>Moses at the Burning Bush</a:t>
            </a:r>
          </a:p>
          <a:p>
            <a:endParaRPr lang="en-GB" dirty="0"/>
          </a:p>
          <a:p>
            <a:r>
              <a:rPr lang="en-GB" baseline="30000" dirty="0"/>
              <a:t>1</a:t>
            </a:r>
            <a:r>
              <a:rPr lang="en-GB" dirty="0"/>
              <a:t> Moses was keeping the flock of his father-in-law Jethro, the priest of Midian; he led his flock beyond the wilderness, and came to Horeb, the mountain of God. </a:t>
            </a:r>
            <a:r>
              <a:rPr lang="en-GB" baseline="30000" dirty="0"/>
              <a:t>2</a:t>
            </a:r>
            <a:r>
              <a:rPr lang="en-GB" dirty="0"/>
              <a:t> There the angel of the Lord appeared to him in a flame of fire out of a bush; he looked, and the bush was blazing, yet it was not consumed. </a:t>
            </a:r>
            <a:r>
              <a:rPr lang="en-GB" baseline="30000" dirty="0"/>
              <a:t>3</a:t>
            </a:r>
            <a:r>
              <a:rPr lang="en-GB" dirty="0"/>
              <a:t> Then Moses said, ‘I must turn aside and look at this great sight, and see why the bush is not burned up.’ </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Exodus 3:1-12</a:t>
            </a:r>
          </a:p>
        </p:txBody>
      </p:sp>
    </p:spTree>
    <p:extLst>
      <p:ext uri="{BB962C8B-B14F-4D97-AF65-F5344CB8AC3E}">
        <p14:creationId xmlns:p14="http://schemas.microsoft.com/office/powerpoint/2010/main" val="3133131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565238" cy="6431857"/>
          </a:xfrm>
        </p:spPr>
        <p:txBody>
          <a:bodyPr/>
          <a:lstStyle/>
          <a:p>
            <a:r>
              <a:rPr lang="en-GB" baseline="30000" dirty="0"/>
              <a:t>4</a:t>
            </a:r>
            <a:r>
              <a:rPr lang="en-GB" dirty="0"/>
              <a:t> When the Lord saw that he had turned aside to see, God called to him out of the bush, ‘Moses, Moses!’ And he said, ‘Here I am.’ </a:t>
            </a:r>
            <a:r>
              <a:rPr lang="en-GB" baseline="30000" dirty="0"/>
              <a:t>5</a:t>
            </a:r>
            <a:r>
              <a:rPr lang="en-GB" dirty="0"/>
              <a:t> Then he said, ‘Come no closer! Remove the sandals from your feet, for the place on which you are standing is holy ground.’ </a:t>
            </a:r>
            <a:r>
              <a:rPr lang="en-GB" baseline="30000" dirty="0"/>
              <a:t>6</a:t>
            </a:r>
            <a:r>
              <a:rPr lang="en-GB" dirty="0"/>
              <a:t> He said further, ‘I am the God of your father, the God of Abraham, the God of Isaac, and the God of Jacob.’ And Moses hid his face, for he was afraid to look at God. </a:t>
            </a:r>
            <a:r>
              <a:rPr lang="en-GB" baseline="30000" dirty="0"/>
              <a:t>7</a:t>
            </a:r>
            <a:r>
              <a:rPr lang="en-GB" dirty="0"/>
              <a:t> Then the Lord said, ‘I have observed the misery of my people who are in Egypt; I have heard their cry on account of their taskmasters. Indeed, I know their sufferings, </a:t>
            </a:r>
            <a:r>
              <a:rPr lang="en-GB" baseline="30000" dirty="0"/>
              <a:t>8</a:t>
            </a:r>
            <a:r>
              <a:rPr lang="en-GB" dirty="0"/>
              <a:t> and I have come down to deliver them from the Egyptians, and to bring them up out of that land to a good and broad land, </a:t>
            </a:r>
          </a:p>
        </p:txBody>
      </p:sp>
    </p:spTree>
    <p:extLst>
      <p:ext uri="{BB962C8B-B14F-4D97-AF65-F5344CB8AC3E}">
        <p14:creationId xmlns:p14="http://schemas.microsoft.com/office/powerpoint/2010/main" val="552416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1" y="102870"/>
            <a:ext cx="10974520" cy="6431857"/>
          </a:xfrm>
        </p:spPr>
        <p:txBody>
          <a:bodyPr/>
          <a:lstStyle/>
          <a:p>
            <a:r>
              <a:rPr lang="en-GB" dirty="0"/>
              <a:t>a land flowing with milk and honey, to the country of the Canaanites, the Hittites, the Amorites, the Perizzites, the Hivites, and the Jebusites. </a:t>
            </a:r>
            <a:r>
              <a:rPr lang="en-GB" baseline="30000" dirty="0"/>
              <a:t>9</a:t>
            </a:r>
            <a:r>
              <a:rPr lang="en-GB" dirty="0"/>
              <a:t> The cry of the Israelites has now come to me; I have also seen how the Egyptians oppress them. </a:t>
            </a:r>
            <a:r>
              <a:rPr lang="en-GB" baseline="30000" dirty="0"/>
              <a:t>10</a:t>
            </a:r>
            <a:r>
              <a:rPr lang="en-GB" dirty="0"/>
              <a:t> So come, I will send you to Pharaoh to bring my people, the Israelites, out of Egypt.’ </a:t>
            </a:r>
            <a:r>
              <a:rPr lang="en-GB" baseline="30000" dirty="0"/>
              <a:t>11</a:t>
            </a:r>
            <a:r>
              <a:rPr lang="en-GB" dirty="0"/>
              <a:t> But Moses said to God, ‘Who am I that I should go to Pharaoh, and bring the Israelites out of Egypt?’ </a:t>
            </a:r>
            <a:r>
              <a:rPr lang="en-GB" baseline="30000" dirty="0"/>
              <a:t>12</a:t>
            </a:r>
            <a:r>
              <a:rPr lang="en-GB" dirty="0"/>
              <a:t> He said, ‘I will be with you; and this shall be the sign for you that it is I who sent you: when you have brought the people out of Egypt, you shall worship God on this mountain.’</a:t>
            </a:r>
          </a:p>
        </p:txBody>
      </p:sp>
    </p:spTree>
    <p:extLst>
      <p:ext uri="{BB962C8B-B14F-4D97-AF65-F5344CB8AC3E}">
        <p14:creationId xmlns:p14="http://schemas.microsoft.com/office/powerpoint/2010/main" val="21461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A2F80-4955-CD01-6640-50BDADBF206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F6C806-2535-8801-93D9-8B83DCD5AD68}"/>
              </a:ext>
            </a:extLst>
          </p:cNvPr>
          <p:cNvSpPr>
            <a:spLocks noGrp="1"/>
          </p:cNvSpPr>
          <p:nvPr>
            <p:ph sz="quarter" idx="13"/>
          </p:nvPr>
        </p:nvSpPr>
        <p:spPr>
          <a:xfrm>
            <a:off x="1154113" y="354446"/>
            <a:ext cx="9661525" cy="6149109"/>
          </a:xfrm>
        </p:spPr>
        <p:txBody>
          <a:bodyPr>
            <a:noAutofit/>
          </a:bodyPr>
          <a:lstStyle/>
          <a:p>
            <a:r>
              <a:rPr lang="en-GB" dirty="0"/>
              <a:t>Choir: Anthem</a:t>
            </a:r>
          </a:p>
        </p:txBody>
      </p:sp>
    </p:spTree>
    <p:extLst>
      <p:ext uri="{BB962C8B-B14F-4D97-AF65-F5344CB8AC3E}">
        <p14:creationId xmlns:p14="http://schemas.microsoft.com/office/powerpoint/2010/main" val="4244729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551724" cy="5500254"/>
          </a:xfrm>
        </p:spPr>
        <p:txBody>
          <a:bodyPr/>
          <a:lstStyle/>
          <a:p>
            <a:r>
              <a:rPr lang="en-GB" dirty="0">
                <a:solidFill>
                  <a:schemeClr val="tx1">
                    <a:lumMod val="85000"/>
                  </a:schemeClr>
                </a:solidFill>
              </a:rPr>
              <a:t>Marks of the True Christian</a:t>
            </a:r>
          </a:p>
          <a:p>
            <a:endParaRPr lang="en-GB" dirty="0"/>
          </a:p>
          <a:p>
            <a:r>
              <a:rPr lang="en-GB" baseline="30000" dirty="0"/>
              <a:t>9</a:t>
            </a:r>
            <a:r>
              <a:rPr lang="en-GB" dirty="0"/>
              <a:t> Let love be genuine; hate what is evil, hold fast to what is good; </a:t>
            </a:r>
            <a:r>
              <a:rPr lang="en-GB" baseline="30000" dirty="0"/>
              <a:t>10</a:t>
            </a:r>
            <a:r>
              <a:rPr lang="en-GB" dirty="0"/>
              <a:t> love one another with mutual affection; outdo one another in showing honour. </a:t>
            </a:r>
            <a:r>
              <a:rPr lang="en-GB" baseline="30000" dirty="0"/>
              <a:t>11</a:t>
            </a:r>
            <a:r>
              <a:rPr lang="en-GB" dirty="0"/>
              <a:t> Do not lag in zeal, be ardent in spirit, serve the Lord. </a:t>
            </a:r>
            <a:r>
              <a:rPr lang="en-GB" baseline="30000" dirty="0"/>
              <a:t>12</a:t>
            </a:r>
            <a:r>
              <a:rPr lang="en-GB" dirty="0"/>
              <a:t> Rejoice in hope, be patient in suffering, persevere in prayer. </a:t>
            </a:r>
            <a:r>
              <a:rPr lang="en-GB" baseline="30000" dirty="0"/>
              <a:t>13</a:t>
            </a:r>
            <a:r>
              <a:rPr lang="en-GB" dirty="0"/>
              <a:t> Contribute to the needs of the saints; extend hospitality to strangers.</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Romans 12:9-13</a:t>
            </a:r>
          </a:p>
        </p:txBody>
      </p:sp>
    </p:spTree>
    <p:extLst>
      <p:ext uri="{BB962C8B-B14F-4D97-AF65-F5344CB8AC3E}">
        <p14:creationId xmlns:p14="http://schemas.microsoft.com/office/powerpoint/2010/main" val="227126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405454" cy="5500254"/>
          </a:xfrm>
        </p:spPr>
        <p:txBody>
          <a:bodyPr/>
          <a:lstStyle/>
          <a:p>
            <a:r>
              <a:rPr lang="en-GB" sz="4000" baseline="30000" dirty="0"/>
              <a:t>1</a:t>
            </a:r>
            <a:r>
              <a:rPr lang="en-GB" sz="4000" dirty="0"/>
              <a:t> Our Father God, thy name we praise,</a:t>
            </a:r>
          </a:p>
          <a:p>
            <a:r>
              <a:rPr lang="en-GB" sz="4000" dirty="0"/>
              <a:t>to thee our hymns addressing,</a:t>
            </a:r>
          </a:p>
          <a:p>
            <a:r>
              <a:rPr lang="en-GB" sz="4000" dirty="0"/>
              <a:t>and joyfully our voices raise</a:t>
            </a:r>
          </a:p>
          <a:p>
            <a:r>
              <a:rPr lang="en-GB" sz="4000" dirty="0"/>
              <a:t>thy faithfulness confessing;</a:t>
            </a:r>
          </a:p>
          <a:p>
            <a:r>
              <a:rPr lang="en-GB" sz="4000" dirty="0"/>
              <a:t>assembled by thy grace, O Lord,</a:t>
            </a:r>
          </a:p>
          <a:p>
            <a:r>
              <a:rPr lang="en-GB" sz="4000" dirty="0"/>
              <a:t>we seek fresh guidance from thy Word;</a:t>
            </a:r>
          </a:p>
          <a:p>
            <a:r>
              <a:rPr lang="en-GB" sz="4000" dirty="0"/>
              <a:t>now grant anew thy blessing.</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410 Our Father God, thy name we praise </a:t>
            </a:r>
          </a:p>
        </p:txBody>
      </p:sp>
    </p:spTree>
    <p:extLst>
      <p:ext uri="{BB962C8B-B14F-4D97-AF65-F5344CB8AC3E}">
        <p14:creationId xmlns:p14="http://schemas.microsoft.com/office/powerpoint/2010/main" val="3176084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66CD7A-55EF-E21D-D05F-01EAEA380135}"/>
              </a:ext>
            </a:extLst>
          </p:cNvPr>
          <p:cNvSpPr>
            <a:spLocks noGrp="1"/>
          </p:cNvSpPr>
          <p:nvPr>
            <p:ph sz="quarter" idx="13"/>
          </p:nvPr>
        </p:nvSpPr>
        <p:spPr/>
        <p:txBody>
          <a:bodyPr/>
          <a:lstStyle/>
          <a:p>
            <a:r>
              <a:rPr lang="en-GB" sz="4000" baseline="30000" dirty="0"/>
              <a:t>2</a:t>
            </a:r>
            <a:r>
              <a:rPr lang="en-GB" sz="4000" dirty="0"/>
              <a:t> Touch, Lord, the lips that speak for thee;</a:t>
            </a:r>
          </a:p>
          <a:p>
            <a:r>
              <a:rPr lang="en-GB" sz="4000" dirty="0"/>
              <a:t>set words of truth before us,</a:t>
            </a:r>
          </a:p>
          <a:p>
            <a:r>
              <a:rPr lang="en-GB" sz="4000" dirty="0"/>
              <a:t>that we may grow in constancy,</a:t>
            </a:r>
          </a:p>
          <a:p>
            <a:r>
              <a:rPr lang="en-GB" sz="4000" dirty="0"/>
              <a:t>the light of wisdom o’er us.</a:t>
            </a:r>
          </a:p>
          <a:p>
            <a:r>
              <a:rPr lang="en-GB" sz="4000" dirty="0"/>
              <a:t>Give us this day our daily bread;</a:t>
            </a:r>
          </a:p>
          <a:p>
            <a:r>
              <a:rPr lang="en-GB" sz="4000" dirty="0"/>
              <a:t>may hungry souls again be fed;</a:t>
            </a:r>
          </a:p>
          <a:p>
            <a:r>
              <a:rPr lang="en-GB" sz="4000" dirty="0"/>
              <a:t>may heavenly food restore us.</a:t>
            </a:r>
          </a:p>
        </p:txBody>
      </p:sp>
    </p:spTree>
    <p:extLst>
      <p:ext uri="{BB962C8B-B14F-4D97-AF65-F5344CB8AC3E}">
        <p14:creationId xmlns:p14="http://schemas.microsoft.com/office/powerpoint/2010/main" val="3929079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961AF-769B-58E5-04D0-F1BF40E5F96B}"/>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31BC88-DE9D-8DDB-EE96-39A7BFB4E543}"/>
              </a:ext>
            </a:extLst>
          </p:cNvPr>
          <p:cNvSpPr>
            <a:spLocks noGrp="1"/>
          </p:cNvSpPr>
          <p:nvPr>
            <p:ph sz="quarter" idx="13"/>
          </p:nvPr>
        </p:nvSpPr>
        <p:spPr/>
        <p:txBody>
          <a:bodyPr/>
          <a:lstStyle/>
          <a:p>
            <a:r>
              <a:rPr lang="en-GB" sz="4000" baseline="30000" dirty="0"/>
              <a:t>3</a:t>
            </a:r>
            <a:r>
              <a:rPr lang="en-GB" sz="4000" dirty="0"/>
              <a:t> As with our brethren here we meet,</a:t>
            </a:r>
          </a:p>
          <a:p>
            <a:r>
              <a:rPr lang="en-GB" sz="4000" dirty="0"/>
              <a:t>thy grace alone can feed us.</a:t>
            </a:r>
          </a:p>
          <a:p>
            <a:r>
              <a:rPr lang="en-GB" sz="4000" dirty="0"/>
              <a:t>As here we gather at thy feet</a:t>
            </a:r>
          </a:p>
          <a:p>
            <a:r>
              <a:rPr lang="en-GB" sz="4000" dirty="0"/>
              <a:t>we pray that Thou wilt heed us.</a:t>
            </a:r>
          </a:p>
          <a:p>
            <a:r>
              <a:rPr lang="en-GB" sz="4000" dirty="0"/>
              <a:t>The power is Thine, O Lord divine,</a:t>
            </a:r>
          </a:p>
          <a:p>
            <a:r>
              <a:rPr lang="en-GB" sz="4000" dirty="0"/>
              <a:t>t</a:t>
            </a:r>
            <a:r>
              <a:rPr lang="en-GB" sz="4000"/>
              <a:t>he </a:t>
            </a:r>
            <a:r>
              <a:rPr lang="en-GB" sz="4000" dirty="0"/>
              <a:t>kingdom and the rule are Thine.</a:t>
            </a:r>
          </a:p>
          <a:p>
            <a:r>
              <a:rPr lang="en-GB" sz="4000" dirty="0"/>
              <a:t>May Jesus Christ still lead us!</a:t>
            </a:r>
          </a:p>
        </p:txBody>
      </p:sp>
    </p:spTree>
    <p:extLst>
      <p:ext uri="{BB962C8B-B14F-4D97-AF65-F5344CB8AC3E}">
        <p14:creationId xmlns:p14="http://schemas.microsoft.com/office/powerpoint/2010/main" val="4169168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B101F-993F-1AC0-82F9-E98D80FDC3F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D21353-BCBB-EC81-4882-752F28A26EC9}"/>
              </a:ext>
            </a:extLst>
          </p:cNvPr>
          <p:cNvSpPr>
            <a:spLocks noGrp="1"/>
          </p:cNvSpPr>
          <p:nvPr>
            <p:ph sz="quarter" idx="13"/>
          </p:nvPr>
        </p:nvSpPr>
        <p:spPr>
          <a:xfrm>
            <a:off x="1154113" y="354446"/>
            <a:ext cx="9661525" cy="6149109"/>
          </a:xfrm>
        </p:spPr>
        <p:txBody>
          <a:bodyPr>
            <a:noAutofit/>
          </a:bodyPr>
          <a:lstStyle/>
          <a:p>
            <a:r>
              <a:rPr lang="en-GB" dirty="0"/>
              <a:t>Sermon</a:t>
            </a:r>
          </a:p>
        </p:txBody>
      </p:sp>
    </p:spTree>
    <p:extLst>
      <p:ext uri="{BB962C8B-B14F-4D97-AF65-F5344CB8AC3E}">
        <p14:creationId xmlns:p14="http://schemas.microsoft.com/office/powerpoint/2010/main" val="2370853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a:xfrm>
            <a:off x="633086" y="1060599"/>
            <a:ext cx="11323783" cy="5500254"/>
          </a:xfrm>
        </p:spPr>
        <p:txBody>
          <a:bodyPr/>
          <a:lstStyle/>
          <a:p>
            <a:r>
              <a:rPr lang="en-GB" sz="4000" baseline="30000" dirty="0"/>
              <a:t>1</a:t>
            </a:r>
            <a:r>
              <a:rPr lang="en-GB" sz="4000" dirty="0"/>
              <a:t> Together through the Father’s love </a:t>
            </a:r>
          </a:p>
          <a:p>
            <a:r>
              <a:rPr lang="en-GB" sz="4000" dirty="0"/>
              <a:t>we are one family.</a:t>
            </a:r>
          </a:p>
          <a:p>
            <a:r>
              <a:rPr lang="en-GB" sz="4000" dirty="0"/>
              <a:t>His love in us, our love for him </a:t>
            </a:r>
          </a:p>
          <a:p>
            <a:r>
              <a:rPr lang="en-GB" sz="4000" dirty="0"/>
              <a:t>holds all in unity.</a:t>
            </a:r>
          </a:p>
          <a:p>
            <a:r>
              <a:rPr lang="en-GB" sz="4000" dirty="0"/>
              <a:t>Let us praise and sing for he’s good and true;</a:t>
            </a:r>
          </a:p>
          <a:p>
            <a:r>
              <a:rPr lang="en-GB" sz="4000" dirty="0"/>
              <a:t>Love and mercy flows.</a:t>
            </a:r>
          </a:p>
          <a:p>
            <a:r>
              <a:rPr lang="en-GB" sz="4000" dirty="0"/>
              <a:t>From him all things are made new.</a:t>
            </a:r>
          </a:p>
        </p:txBody>
      </p:sp>
      <p:sp>
        <p:nvSpPr>
          <p:cNvPr id="5" name="Text Placeholder 4">
            <a:extLst>
              <a:ext uri="{FF2B5EF4-FFF2-40B4-BE49-F238E27FC236}">
                <a16:creationId xmlns:a16="http://schemas.microsoft.com/office/drawing/2014/main" id="{3E870142-74E9-4C54-9650-934A315F877C}"/>
              </a:ext>
            </a:extLst>
          </p:cNvPr>
          <p:cNvSpPr>
            <a:spLocks noGrp="1"/>
          </p:cNvSpPr>
          <p:nvPr>
            <p:ph type="body" sz="quarter" idx="14"/>
          </p:nvPr>
        </p:nvSpPr>
        <p:spPr/>
        <p:txBody>
          <a:bodyPr/>
          <a:lstStyle/>
          <a:p>
            <a:r>
              <a:rPr lang="en-GB" dirty="0"/>
              <a:t>Together through the Father’s love</a:t>
            </a:r>
            <a:endParaRPr lang="en-US" dirty="0"/>
          </a:p>
        </p:txBody>
      </p:sp>
    </p:spTree>
    <p:extLst>
      <p:ext uri="{BB962C8B-B14F-4D97-AF65-F5344CB8AC3E}">
        <p14:creationId xmlns:p14="http://schemas.microsoft.com/office/powerpoint/2010/main" val="1077158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FD52802-AB70-56DD-5604-A3144032449A}"/>
              </a:ext>
            </a:extLst>
          </p:cNvPr>
          <p:cNvSpPr>
            <a:spLocks noGrp="1"/>
          </p:cNvSpPr>
          <p:nvPr>
            <p:ph sz="quarter" idx="13"/>
          </p:nvPr>
        </p:nvSpPr>
        <p:spPr>
          <a:xfrm>
            <a:off x="868217" y="117764"/>
            <a:ext cx="10740309" cy="6622472"/>
          </a:xfrm>
        </p:spPr>
        <p:txBody>
          <a:bodyPr/>
          <a:lstStyle/>
          <a:p>
            <a:r>
              <a:rPr lang="en-GB" sz="4000" baseline="30000" dirty="0"/>
              <a:t>2</a:t>
            </a:r>
            <a:r>
              <a:rPr lang="en-GB" sz="4000" dirty="0"/>
              <a:t> Together on the Jesus road, we learn his servant heart,</a:t>
            </a:r>
          </a:p>
          <a:p>
            <a:r>
              <a:rPr lang="en-GB" sz="4000" dirty="0"/>
              <a:t>Discovering that humility is where true blessings starts.</a:t>
            </a:r>
          </a:p>
          <a:p>
            <a:r>
              <a:rPr lang="en-GB" sz="4000" dirty="0"/>
              <a:t>Let us walk his way, raise our voice in song </a:t>
            </a:r>
          </a:p>
          <a:p>
            <a:r>
              <a:rPr lang="en-GB" sz="4000" dirty="0"/>
              <a:t>To the love, whose love</a:t>
            </a:r>
          </a:p>
          <a:p>
            <a:r>
              <a:rPr lang="en-GB" sz="4000" dirty="0"/>
              <a:t>Is our joy and makes us one.</a:t>
            </a:r>
          </a:p>
        </p:txBody>
      </p:sp>
    </p:spTree>
    <p:extLst>
      <p:ext uri="{BB962C8B-B14F-4D97-AF65-F5344CB8AC3E}">
        <p14:creationId xmlns:p14="http://schemas.microsoft.com/office/powerpoint/2010/main" val="3462731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FD52802-AB70-56DD-5604-A3144032449A}"/>
              </a:ext>
            </a:extLst>
          </p:cNvPr>
          <p:cNvSpPr>
            <a:spLocks noGrp="1"/>
          </p:cNvSpPr>
          <p:nvPr>
            <p:ph sz="quarter" idx="13"/>
          </p:nvPr>
        </p:nvSpPr>
        <p:spPr>
          <a:xfrm>
            <a:off x="868217" y="117764"/>
            <a:ext cx="10740309" cy="6622472"/>
          </a:xfrm>
        </p:spPr>
        <p:txBody>
          <a:bodyPr/>
          <a:lstStyle/>
          <a:p>
            <a:r>
              <a:rPr lang="en-GB" sz="4000" baseline="30000" dirty="0"/>
              <a:t>3</a:t>
            </a:r>
            <a:r>
              <a:rPr lang="en-GB" sz="4000" dirty="0"/>
              <a:t> Together when the Spirit leads, her whisper like a dove,</a:t>
            </a:r>
          </a:p>
          <a:p>
            <a:r>
              <a:rPr lang="en-GB" sz="4000" dirty="0"/>
              <a:t>Resisting our complacency, she kindles gifts of love.</a:t>
            </a:r>
          </a:p>
          <a:p>
            <a:r>
              <a:rPr lang="en-GB" sz="4000" dirty="0"/>
              <a:t>Let the breath of life spark in us a flame,</a:t>
            </a:r>
          </a:p>
          <a:p>
            <a:r>
              <a:rPr lang="en-GB" sz="4000" dirty="0"/>
              <a:t>For a hurting world</a:t>
            </a:r>
          </a:p>
          <a:p>
            <a:r>
              <a:rPr lang="en-GB" sz="4000" dirty="0"/>
              <a:t>To find comfort for its pain.</a:t>
            </a:r>
          </a:p>
        </p:txBody>
      </p:sp>
    </p:spTree>
    <p:extLst>
      <p:ext uri="{BB962C8B-B14F-4D97-AF65-F5344CB8AC3E}">
        <p14:creationId xmlns:p14="http://schemas.microsoft.com/office/powerpoint/2010/main" val="3076539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FD52802-AB70-56DD-5604-A3144032449A}"/>
              </a:ext>
            </a:extLst>
          </p:cNvPr>
          <p:cNvSpPr>
            <a:spLocks noGrp="1"/>
          </p:cNvSpPr>
          <p:nvPr>
            <p:ph sz="quarter" idx="13"/>
          </p:nvPr>
        </p:nvSpPr>
        <p:spPr>
          <a:xfrm>
            <a:off x="868217" y="117764"/>
            <a:ext cx="10740309" cy="6622472"/>
          </a:xfrm>
        </p:spPr>
        <p:txBody>
          <a:bodyPr/>
          <a:lstStyle/>
          <a:p>
            <a:r>
              <a:rPr lang="en-GB" sz="4000" baseline="30000" dirty="0"/>
              <a:t>4</a:t>
            </a:r>
            <a:r>
              <a:rPr lang="en-GB" sz="4000" dirty="0"/>
              <a:t> We stand together on this day and make our pledge in faith,</a:t>
            </a:r>
          </a:p>
          <a:p>
            <a:r>
              <a:rPr lang="en-GB" sz="4000" dirty="0"/>
              <a:t>With hope for all the future holds and trusting in your grace.</a:t>
            </a:r>
          </a:p>
          <a:p>
            <a:r>
              <a:rPr lang="en-GB" sz="4000" dirty="0"/>
              <a:t>We will journey on guided by your Word.</a:t>
            </a:r>
          </a:p>
          <a:p>
            <a:r>
              <a:rPr lang="en-GB" sz="4000" dirty="0"/>
              <a:t>Voices, hearts and lives singing ‘Jesus Christ is Lord!’</a:t>
            </a:r>
          </a:p>
          <a:p>
            <a:r>
              <a:rPr lang="en-GB" sz="4000"/>
              <a:t>Singing ‘Jesus Christ is Lord!’</a:t>
            </a:r>
            <a:endParaRPr lang="en-GB" sz="4000" dirty="0"/>
          </a:p>
        </p:txBody>
      </p:sp>
    </p:spTree>
    <p:extLst>
      <p:ext uri="{BB962C8B-B14F-4D97-AF65-F5344CB8AC3E}">
        <p14:creationId xmlns:p14="http://schemas.microsoft.com/office/powerpoint/2010/main" val="337037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F5B53-67D0-8232-E9C7-2DA48E071F4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2EACC23-9444-8BC9-F3E4-484C6F306C1D}"/>
              </a:ext>
            </a:extLst>
          </p:cNvPr>
          <p:cNvSpPr>
            <a:spLocks noGrp="1"/>
          </p:cNvSpPr>
          <p:nvPr>
            <p:ph sz="quarter" idx="13"/>
          </p:nvPr>
        </p:nvSpPr>
        <p:spPr>
          <a:xfrm>
            <a:off x="1154113" y="354446"/>
            <a:ext cx="9661525" cy="6149109"/>
          </a:xfrm>
        </p:spPr>
        <p:txBody>
          <a:bodyPr>
            <a:noAutofit/>
          </a:bodyPr>
          <a:lstStyle/>
          <a:p>
            <a:r>
              <a:rPr lang="en-GB" dirty="0"/>
              <a:t>Prayers of Thanksgiving &amp; Intercession </a:t>
            </a:r>
          </a:p>
          <a:p>
            <a:r>
              <a:rPr lang="en-GB" dirty="0"/>
              <a:t>Blessing the Offering </a:t>
            </a:r>
          </a:p>
          <a:p>
            <a:r>
              <a:rPr lang="en-GB" dirty="0"/>
              <a:t>the Lord’s Prayer</a:t>
            </a:r>
          </a:p>
        </p:txBody>
      </p:sp>
    </p:spTree>
    <p:extLst>
      <p:ext uri="{BB962C8B-B14F-4D97-AF65-F5344CB8AC3E}">
        <p14:creationId xmlns:p14="http://schemas.microsoft.com/office/powerpoint/2010/main" val="1500003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868217" y="1034473"/>
            <a:ext cx="9827491" cy="5500254"/>
          </a:xfrm>
        </p:spPr>
        <p:txBody>
          <a:bodyPr/>
          <a:lstStyle/>
          <a:p>
            <a:pPr>
              <a:spcAft>
                <a:spcPts val="0"/>
              </a:spcAft>
            </a:pPr>
            <a:r>
              <a:rPr lang="en-GB" sz="4000" baseline="30000" dirty="0"/>
              <a:t>1</a:t>
            </a:r>
            <a:r>
              <a:rPr lang="en-GB" sz="4000" dirty="0"/>
              <a:t> Lord, for the years your love </a:t>
            </a:r>
          </a:p>
          <a:p>
            <a:pPr>
              <a:spcAft>
                <a:spcPts val="0"/>
              </a:spcAft>
            </a:pPr>
            <a:r>
              <a:rPr lang="en-GB" sz="4000" dirty="0"/>
              <a:t>		has kept and guided,</a:t>
            </a:r>
          </a:p>
          <a:p>
            <a:pPr>
              <a:spcAft>
                <a:spcPts val="0"/>
              </a:spcAft>
            </a:pPr>
            <a:r>
              <a:rPr lang="en-GB" sz="4000" dirty="0"/>
              <a:t>urged and inspired us, </a:t>
            </a:r>
          </a:p>
          <a:p>
            <a:pPr>
              <a:spcAft>
                <a:spcPts val="0"/>
              </a:spcAft>
            </a:pPr>
            <a:r>
              <a:rPr lang="en-GB" sz="4000" dirty="0"/>
              <a:t>		cheered us on our way,</a:t>
            </a:r>
          </a:p>
          <a:p>
            <a:pPr>
              <a:spcAft>
                <a:spcPts val="0"/>
              </a:spcAft>
            </a:pPr>
            <a:r>
              <a:rPr lang="en-GB" sz="4000" dirty="0"/>
              <a:t>sought us and saved us, </a:t>
            </a:r>
          </a:p>
          <a:p>
            <a:pPr>
              <a:spcAft>
                <a:spcPts val="0"/>
              </a:spcAft>
            </a:pPr>
            <a:r>
              <a:rPr lang="en-GB" sz="4000" dirty="0"/>
              <a:t>		pardoned and provided:</a:t>
            </a:r>
          </a:p>
          <a:p>
            <a:pPr>
              <a:spcAft>
                <a:spcPts val="0"/>
              </a:spcAft>
            </a:pPr>
            <a:r>
              <a:rPr lang="en-GB" sz="4000" dirty="0"/>
              <a:t>Lord of the years, we bring </a:t>
            </a:r>
          </a:p>
          <a:p>
            <a:pPr>
              <a:spcAft>
                <a:spcPts val="0"/>
              </a:spcAft>
            </a:pPr>
            <a:r>
              <a:rPr lang="en-GB" sz="4000" dirty="0"/>
              <a:t>		our thanks today.</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868363" y="138113"/>
            <a:ext cx="9826625" cy="803275"/>
          </a:xfrm>
        </p:spPr>
        <p:txBody>
          <a:bodyPr/>
          <a:lstStyle/>
          <a:p>
            <a:r>
              <a:rPr lang="en-GB" dirty="0"/>
              <a:t>Hymn 603 Lord, for the years</a:t>
            </a:r>
          </a:p>
        </p:txBody>
      </p:sp>
    </p:spTree>
    <p:extLst>
      <p:ext uri="{BB962C8B-B14F-4D97-AF65-F5344CB8AC3E}">
        <p14:creationId xmlns:p14="http://schemas.microsoft.com/office/powerpoint/2010/main" val="238581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0801351" cy="6431857"/>
          </a:xfrm>
        </p:spPr>
        <p:txBody>
          <a:bodyPr/>
          <a:lstStyle/>
          <a:p>
            <a:r>
              <a:rPr lang="en-GB" sz="4400" baseline="30000" dirty="0"/>
              <a:t>2</a:t>
            </a:r>
            <a:r>
              <a:rPr lang="en-GB" sz="4400" dirty="0"/>
              <a:t> Lord, for that word, the word of life </a:t>
            </a:r>
          </a:p>
          <a:p>
            <a:r>
              <a:rPr lang="en-GB" sz="4400" dirty="0"/>
              <a:t>		which fires us,</a:t>
            </a:r>
          </a:p>
          <a:p>
            <a:r>
              <a:rPr lang="en-GB" sz="4400" dirty="0"/>
              <a:t>speaks to our hearts and </a:t>
            </a:r>
          </a:p>
          <a:p>
            <a:r>
              <a:rPr lang="en-GB" sz="4400" dirty="0"/>
              <a:t>		sets our souls ablaze,</a:t>
            </a:r>
          </a:p>
          <a:p>
            <a:r>
              <a:rPr lang="en-GB" sz="4400" dirty="0"/>
              <a:t>teaches and trains, rebukes us and </a:t>
            </a:r>
          </a:p>
          <a:p>
            <a:r>
              <a:rPr lang="en-GB" sz="4400" dirty="0"/>
              <a:t>		inspires us:</a:t>
            </a:r>
          </a:p>
          <a:p>
            <a:r>
              <a:rPr lang="en-GB" sz="4400" dirty="0"/>
              <a:t>Lord of the word, </a:t>
            </a:r>
          </a:p>
          <a:p>
            <a:r>
              <a:rPr lang="en-GB" sz="4400" dirty="0"/>
              <a:t>		receive your people’s praise.</a:t>
            </a:r>
          </a:p>
        </p:txBody>
      </p:sp>
    </p:spTree>
    <p:extLst>
      <p:ext uri="{BB962C8B-B14F-4D97-AF65-F5344CB8AC3E}">
        <p14:creationId xmlns:p14="http://schemas.microsoft.com/office/powerpoint/2010/main" val="29191765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FB8B3-7001-C63B-4620-B075653E6F12}"/>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7288814-7F90-A610-0FCF-5D8F0760435F}"/>
              </a:ext>
            </a:extLst>
          </p:cNvPr>
          <p:cNvSpPr>
            <a:spLocks noGrp="1"/>
          </p:cNvSpPr>
          <p:nvPr>
            <p:ph sz="quarter" idx="13"/>
          </p:nvPr>
        </p:nvSpPr>
        <p:spPr>
          <a:xfrm>
            <a:off x="354330" y="102870"/>
            <a:ext cx="10801351" cy="6431857"/>
          </a:xfrm>
        </p:spPr>
        <p:txBody>
          <a:bodyPr/>
          <a:lstStyle/>
          <a:p>
            <a:r>
              <a:rPr lang="en-GB" sz="4400" baseline="30000" dirty="0"/>
              <a:t>3</a:t>
            </a:r>
            <a:r>
              <a:rPr lang="en-GB" sz="4400" dirty="0"/>
              <a:t> Lord, for our land </a:t>
            </a:r>
          </a:p>
          <a:p>
            <a:r>
              <a:rPr lang="en-GB" sz="4400" dirty="0"/>
              <a:t>		in this our generation,</a:t>
            </a:r>
          </a:p>
          <a:p>
            <a:r>
              <a:rPr lang="en-GB" sz="4400" dirty="0"/>
              <a:t>spirits oppressed by pleasure, </a:t>
            </a:r>
          </a:p>
          <a:p>
            <a:r>
              <a:rPr lang="en-GB" sz="4400" dirty="0"/>
              <a:t>		wealth and care:</a:t>
            </a:r>
          </a:p>
          <a:p>
            <a:r>
              <a:rPr lang="en-GB" sz="4400" dirty="0"/>
              <a:t>for young and old, </a:t>
            </a:r>
          </a:p>
          <a:p>
            <a:r>
              <a:rPr lang="en-GB" sz="4400" dirty="0"/>
              <a:t>		for commonwealth and nation,</a:t>
            </a:r>
          </a:p>
          <a:p>
            <a:r>
              <a:rPr lang="en-GB" sz="4400" dirty="0"/>
              <a:t>Lord of our land, </a:t>
            </a:r>
          </a:p>
          <a:p>
            <a:r>
              <a:rPr lang="en-GB" sz="4400" dirty="0"/>
              <a:t>		be pleased to hear our prayer.</a:t>
            </a:r>
          </a:p>
        </p:txBody>
      </p:sp>
    </p:spTree>
    <p:extLst>
      <p:ext uri="{BB962C8B-B14F-4D97-AF65-F5344CB8AC3E}">
        <p14:creationId xmlns:p14="http://schemas.microsoft.com/office/powerpoint/2010/main" val="849314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28986-7B85-8D83-DC3D-AA049F8BC191}"/>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13AEB78-0B37-113D-208C-F506BB1A53E4}"/>
              </a:ext>
            </a:extLst>
          </p:cNvPr>
          <p:cNvSpPr>
            <a:spLocks noGrp="1"/>
          </p:cNvSpPr>
          <p:nvPr>
            <p:ph sz="quarter" idx="13"/>
          </p:nvPr>
        </p:nvSpPr>
        <p:spPr>
          <a:xfrm>
            <a:off x="354330" y="102870"/>
            <a:ext cx="10801351" cy="6431857"/>
          </a:xfrm>
        </p:spPr>
        <p:txBody>
          <a:bodyPr/>
          <a:lstStyle/>
          <a:p>
            <a:r>
              <a:rPr lang="en-GB" sz="4400" baseline="30000" dirty="0"/>
              <a:t>4</a:t>
            </a:r>
            <a:r>
              <a:rPr lang="en-GB" sz="4400" dirty="0"/>
              <a:t> Lord, for our world when we </a:t>
            </a:r>
          </a:p>
          <a:p>
            <a:r>
              <a:rPr lang="en-GB" sz="4400" dirty="0"/>
              <a:t>		disown and doubt you,</a:t>
            </a:r>
          </a:p>
          <a:p>
            <a:r>
              <a:rPr lang="en-GB" sz="4400" dirty="0"/>
              <a:t>loveless in strength, and </a:t>
            </a:r>
          </a:p>
          <a:p>
            <a:r>
              <a:rPr lang="en-GB" sz="4400" dirty="0"/>
              <a:t>		comfortless in pain,</a:t>
            </a:r>
          </a:p>
          <a:p>
            <a:r>
              <a:rPr lang="en-GB" sz="4400" dirty="0"/>
              <a:t>hungry and helpless, </a:t>
            </a:r>
          </a:p>
          <a:p>
            <a:r>
              <a:rPr lang="en-GB" sz="4400" dirty="0"/>
              <a:t>		lost indeed without you:</a:t>
            </a:r>
          </a:p>
          <a:p>
            <a:r>
              <a:rPr lang="en-GB" sz="4400" dirty="0"/>
              <a:t>Lord of the world, </a:t>
            </a:r>
          </a:p>
          <a:p>
            <a:r>
              <a:rPr lang="en-GB" sz="4400" dirty="0"/>
              <a:t>		we pray that Christ may reign.</a:t>
            </a:r>
          </a:p>
        </p:txBody>
      </p:sp>
    </p:spTree>
    <p:extLst>
      <p:ext uri="{BB962C8B-B14F-4D97-AF65-F5344CB8AC3E}">
        <p14:creationId xmlns:p14="http://schemas.microsoft.com/office/powerpoint/2010/main" val="38926580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AF18D-225C-61EA-62C5-330B34F48BF2}"/>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147ED9C-D8A2-D102-A959-57131F6EAE20}"/>
              </a:ext>
            </a:extLst>
          </p:cNvPr>
          <p:cNvSpPr>
            <a:spLocks noGrp="1"/>
          </p:cNvSpPr>
          <p:nvPr>
            <p:ph sz="quarter" idx="13"/>
          </p:nvPr>
        </p:nvSpPr>
        <p:spPr>
          <a:xfrm>
            <a:off x="354330" y="102870"/>
            <a:ext cx="10801351" cy="6431857"/>
          </a:xfrm>
        </p:spPr>
        <p:txBody>
          <a:bodyPr/>
          <a:lstStyle/>
          <a:p>
            <a:r>
              <a:rPr lang="en-GB" sz="4400" baseline="30000" dirty="0"/>
              <a:t>5</a:t>
            </a:r>
            <a:r>
              <a:rPr lang="en-GB" sz="4400" dirty="0"/>
              <a:t> Lord for ourselves; </a:t>
            </a:r>
          </a:p>
          <a:p>
            <a:r>
              <a:rPr lang="en-GB" sz="4400" dirty="0"/>
              <a:t>		in living power remake us –</a:t>
            </a:r>
          </a:p>
          <a:p>
            <a:r>
              <a:rPr lang="en-GB" sz="4400" dirty="0"/>
              <a:t>self on the cross and Christ </a:t>
            </a:r>
          </a:p>
          <a:p>
            <a:r>
              <a:rPr lang="en-GB" sz="4400" dirty="0"/>
              <a:t>		upon the throne,</a:t>
            </a:r>
          </a:p>
          <a:p>
            <a:r>
              <a:rPr lang="en-GB" sz="4400" dirty="0"/>
              <a:t>past put behind us, </a:t>
            </a:r>
          </a:p>
          <a:p>
            <a:r>
              <a:rPr lang="en-GB" sz="4400" dirty="0"/>
              <a:t>		for the future take us:</a:t>
            </a:r>
          </a:p>
          <a:p>
            <a:r>
              <a:rPr lang="en-GB" sz="4400" dirty="0"/>
              <a:t>Lord of our lives, to live for Christ alone.</a:t>
            </a:r>
          </a:p>
        </p:txBody>
      </p:sp>
    </p:spTree>
    <p:extLst>
      <p:ext uri="{BB962C8B-B14F-4D97-AF65-F5344CB8AC3E}">
        <p14:creationId xmlns:p14="http://schemas.microsoft.com/office/powerpoint/2010/main" val="34671749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11669278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380</TotalTime>
  <Words>1726</Words>
  <Application>Microsoft Office PowerPoint</Application>
  <PresentationFormat>Widescreen</PresentationFormat>
  <Paragraphs>183</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Store NoBuy</cp:lastModifiedBy>
  <cp:revision>195</cp:revision>
  <dcterms:created xsi:type="dcterms:W3CDTF">2020-12-22T16:57:36Z</dcterms:created>
  <dcterms:modified xsi:type="dcterms:W3CDTF">2026-07-21T17:12:01Z</dcterms:modified>
</cp:coreProperties>
</file>