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52" r:id="rId2"/>
    <p:sldId id="913" r:id="rId3"/>
    <p:sldId id="912" r:id="rId4"/>
    <p:sldId id="932" r:id="rId5"/>
    <p:sldId id="933" r:id="rId6"/>
    <p:sldId id="934" r:id="rId7"/>
    <p:sldId id="942" r:id="rId8"/>
    <p:sldId id="943" r:id="rId9"/>
    <p:sldId id="944" r:id="rId10"/>
    <p:sldId id="945" r:id="rId11"/>
    <p:sldId id="946" r:id="rId12"/>
    <p:sldId id="947" r:id="rId13"/>
    <p:sldId id="948" r:id="rId14"/>
    <p:sldId id="949" r:id="rId15"/>
    <p:sldId id="950" r:id="rId16"/>
    <p:sldId id="951" r:id="rId17"/>
    <p:sldId id="952" r:id="rId18"/>
    <p:sldId id="953" r:id="rId19"/>
    <p:sldId id="954" r:id="rId20"/>
    <p:sldId id="955" r:id="rId21"/>
    <p:sldId id="956" r:id="rId22"/>
    <p:sldId id="957" r:id="rId23"/>
    <p:sldId id="1137" r:id="rId24"/>
    <p:sldId id="1135" r:id="rId25"/>
    <p:sldId id="1138" r:id="rId26"/>
    <p:sldId id="1136" r:id="rId27"/>
    <p:sldId id="1142" r:id="rId28"/>
    <p:sldId id="1139" r:id="rId29"/>
    <p:sldId id="1140" r:id="rId30"/>
    <p:sldId id="1141" r:id="rId31"/>
    <p:sldId id="925" r:id="rId32"/>
    <p:sldId id="891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AAD4"/>
    <a:srgbClr val="A47D00"/>
    <a:srgbClr val="FFFB47"/>
    <a:srgbClr val="8D8A00"/>
    <a:srgbClr val="FFFD97"/>
    <a:srgbClr val="BCB800"/>
    <a:srgbClr val="F0EA00"/>
    <a:srgbClr val="FFFF66"/>
    <a:srgbClr val="321547"/>
    <a:srgbClr val="3C1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609" autoAdjust="0"/>
    <p:restoredTop sz="94660" autoAdjust="0"/>
  </p:normalViewPr>
  <p:slideViewPr>
    <p:cSldViewPr snapToGrid="0">
      <p:cViewPr varScale="1">
        <p:scale>
          <a:sx n="45" d="100"/>
          <a:sy n="45" d="100"/>
        </p:scale>
        <p:origin x="20" y="4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3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636B57A-9367-411C-87E8-76BA50A35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382" y="6142182"/>
            <a:ext cx="495700" cy="392545"/>
          </a:xfrm>
        </p:spPr>
        <p:txBody>
          <a:bodyPr/>
          <a:lstStyle>
            <a:lvl1pPr>
              <a:defRPr sz="1800"/>
            </a:lvl1pPr>
          </a:lstStyle>
          <a:p>
            <a:fld id="{2308F86C-173E-442C-9DCD-7C3DA75AEE8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D0C70-F143-4556-8AB9-8490D0394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4113" y="1162050"/>
            <a:ext cx="9661525" cy="45339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4000"/>
              </a:spcAft>
              <a:buNone/>
              <a:defRPr lang="en-US" sz="4400" b="1" kern="1200" cap="none" baseline="0" dirty="0" smtClean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4400" b="1" kern="1200" cap="all" dirty="0" smtClean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4400" b="1" kern="1200" cap="all" dirty="0" smtClean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4400" b="1" kern="1200" cap="all" dirty="0" smtClean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GB" sz="4400" b="1" kern="1200" cap="all" dirty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9101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41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130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2269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576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706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223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2408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6572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8331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10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636B57A-9367-411C-87E8-76BA50A35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382" y="6142182"/>
            <a:ext cx="495700" cy="392545"/>
          </a:xfrm>
        </p:spPr>
        <p:txBody>
          <a:bodyPr/>
          <a:lstStyle>
            <a:lvl1pPr>
              <a:defRPr sz="1800"/>
            </a:lvl1pPr>
          </a:lstStyle>
          <a:p>
            <a:fld id="{2308F86C-173E-442C-9DCD-7C3DA75AEE8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2D0C70-F143-4556-8AB9-8490D0394B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4113" y="354446"/>
            <a:ext cx="9661525" cy="6149109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2000"/>
              </a:spcAft>
              <a:buNone/>
              <a:defRPr lang="en-US" sz="4400" b="1" kern="1200" cap="none" baseline="0" dirty="0" smtClean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lang="en-US" sz="4400" b="1" kern="1200" cap="all" dirty="0" smtClean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2pPr>
            <a:lvl3pPr marL="914400" indent="0">
              <a:buNone/>
              <a:defRPr lang="en-US" sz="4400" b="1" kern="1200" cap="all" dirty="0" smtClean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3pPr>
            <a:lvl4pPr marL="1371600" indent="0">
              <a:buNone/>
              <a:defRPr lang="en-US" sz="4400" b="1" kern="1200" cap="all" dirty="0" smtClean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4pPr>
            <a:lvl5pPr marL="1828800" indent="0">
              <a:buNone/>
              <a:defRPr lang="en-GB" sz="4400" b="1" kern="1200" cap="all" dirty="0">
                <a:ln w="3175" cmpd="sng">
                  <a:noFill/>
                </a:ln>
                <a:solidFill>
                  <a:schemeClr val="tx1"/>
                </a:solidFill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7325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4957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32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4898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5564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4587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731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ma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EF85D-2577-4D0C-9375-E71A9D5E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382" y="6142182"/>
            <a:ext cx="495700" cy="392545"/>
          </a:xfrm>
        </p:spPr>
        <p:txBody>
          <a:bodyPr/>
          <a:lstStyle>
            <a:lvl1pPr>
              <a:defRPr sz="1800"/>
            </a:lvl1pPr>
          </a:lstStyle>
          <a:p>
            <a:fld id="{2308F86C-173E-442C-9DCD-7C3DA75AEE8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C6F517-4C7D-40B8-A482-7A44412373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8217" y="752764"/>
            <a:ext cx="9827491" cy="5352473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lang="en-US" sz="3200" b="1" kern="1200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8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077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EF85D-2577-4D0C-9375-E71A9D5E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382" y="6142182"/>
            <a:ext cx="495700" cy="392545"/>
          </a:xfrm>
        </p:spPr>
        <p:txBody>
          <a:bodyPr/>
          <a:lstStyle>
            <a:lvl1pPr>
              <a:defRPr sz="1800"/>
            </a:lvl1pPr>
          </a:lstStyle>
          <a:p>
            <a:fld id="{2308F86C-173E-442C-9DCD-7C3DA75AEE8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C6F517-4C7D-40B8-A482-7A44412373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8217" y="117764"/>
            <a:ext cx="9827491" cy="662247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lang="en-US" sz="3200" b="1" kern="1200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8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1354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+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EF85D-2577-4D0C-9375-E71A9D5E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382" y="6142182"/>
            <a:ext cx="495700" cy="392545"/>
          </a:xfrm>
        </p:spPr>
        <p:txBody>
          <a:bodyPr/>
          <a:lstStyle>
            <a:lvl1pPr>
              <a:defRPr sz="1800"/>
            </a:lvl1pPr>
          </a:lstStyle>
          <a:p>
            <a:fld id="{2308F86C-173E-442C-9DCD-7C3DA75AEE8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C6F517-4C7D-40B8-A482-7A44412373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68217" y="1034473"/>
            <a:ext cx="9827491" cy="550025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Font typeface="Arial" panose="020B0604020202020204" pitchFamily="34" charset="0"/>
              <a:buNone/>
              <a:defRPr lang="en-US" sz="3200" b="1" kern="1200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8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16F2FE-8C30-4E06-99AB-0627CD730A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363" y="138113"/>
            <a:ext cx="9826625" cy="803275"/>
          </a:xfrm>
        </p:spPr>
        <p:txBody>
          <a:bodyPr>
            <a:normAutofit/>
          </a:bodyPr>
          <a:lstStyle>
            <a:lvl1pPr marL="0" indent="0">
              <a:buNone/>
              <a:defRPr lang="en-US" sz="3200" b="1" kern="1200" cap="none" dirty="0" smtClean="0">
                <a:ln w="3175">
                  <a:noFill/>
                </a:ln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0483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+ title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EF85D-2577-4D0C-9375-E71A9D5E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382" y="6142182"/>
            <a:ext cx="495700" cy="392545"/>
          </a:xfrm>
        </p:spPr>
        <p:txBody>
          <a:bodyPr/>
          <a:lstStyle>
            <a:lvl1pPr>
              <a:defRPr sz="1800"/>
            </a:lvl1pPr>
          </a:lstStyle>
          <a:p>
            <a:fld id="{2308F86C-173E-442C-9DCD-7C3DA75AEE8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C6F517-4C7D-40B8-A482-7A44412373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34473"/>
            <a:ext cx="11155681" cy="5500254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3200" b="1" kern="1200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8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16F2FE-8C30-4E06-99AB-0627CD730A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4552" y="138113"/>
            <a:ext cx="11154698" cy="803275"/>
          </a:xfrm>
        </p:spPr>
        <p:txBody>
          <a:bodyPr>
            <a:normAutofit/>
          </a:bodyPr>
          <a:lstStyle>
            <a:lvl1pPr marL="0" indent="0">
              <a:buNone/>
              <a:defRPr lang="en-US" sz="3200" b="1" kern="1200" cap="none" dirty="0" smtClean="0">
                <a:ln w="3175">
                  <a:noFill/>
                </a:ln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688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full narrow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EF85D-2577-4D0C-9375-E71A9D5E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382" y="6142182"/>
            <a:ext cx="495700" cy="392545"/>
          </a:xfrm>
        </p:spPr>
        <p:txBody>
          <a:bodyPr/>
          <a:lstStyle>
            <a:lvl1pPr>
              <a:defRPr sz="1800"/>
            </a:lvl1pPr>
          </a:lstStyle>
          <a:p>
            <a:fld id="{2308F86C-173E-442C-9DCD-7C3DA75AEE8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C6F517-4C7D-40B8-A482-7A44412373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0801351" cy="643185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3200" b="1" kern="1200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8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687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maller narrow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FEF85D-2577-4D0C-9375-E71A9D5E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382" y="6142182"/>
            <a:ext cx="495700" cy="392545"/>
          </a:xfrm>
        </p:spPr>
        <p:txBody>
          <a:bodyPr/>
          <a:lstStyle>
            <a:lvl1pPr>
              <a:defRPr sz="1800"/>
            </a:lvl1pPr>
          </a:lstStyle>
          <a:p>
            <a:fld id="{2308F86C-173E-442C-9DCD-7C3DA75AEE8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AC6F517-4C7D-40B8-A482-7A44412373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59" y="824577"/>
            <a:ext cx="10789921" cy="520884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3200" b="1" kern="1200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8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GB" sz="2400" b="1" kern="1200" cap="none" dirty="0" smtClean="0">
                <a:ln w="3175">
                  <a:noFill/>
                </a:ln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8628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75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90000"/>
                <a:lumOff val="10000"/>
              </a:schemeClr>
            </a:gs>
            <a:gs pos="100000">
              <a:schemeClr val="accent1">
                <a:lumMod val="75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9CEE555-0A10-41A7-84D5-014968DC8587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308F86C-173E-442C-9DCD-7C3DA75AEE8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29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78" r:id="rId3"/>
    <p:sldLayoutId id="2147483680" r:id="rId4"/>
    <p:sldLayoutId id="2147483679" r:id="rId5"/>
    <p:sldLayoutId id="2147483684" r:id="rId6"/>
    <p:sldLayoutId id="2147483685" r:id="rId7"/>
    <p:sldLayoutId id="2147483686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90000"/>
                <a:lumOff val="10000"/>
              </a:schemeClr>
            </a:gs>
            <a:gs pos="100000">
              <a:schemeClr val="accent1">
                <a:lumMod val="75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25BB7B-C769-4C02-A617-CAA85A1F015C}"/>
              </a:ext>
            </a:extLst>
          </p:cNvPr>
          <p:cNvSpPr txBox="1"/>
          <p:nvPr/>
        </p:nvSpPr>
        <p:spPr bwMode="auto">
          <a:xfrm>
            <a:off x="6096001" y="212735"/>
            <a:ext cx="5835018" cy="3003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normAutofit/>
          </a:bodyPr>
          <a:lstStyle/>
          <a:p>
            <a:pPr algn="ctr" eaLnBrk="0" hangingPunct="0">
              <a:spcAft>
                <a:spcPts val="600"/>
              </a:spcAft>
            </a:pPr>
            <a:r>
              <a:rPr lang="nb-NO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 Andrew’s URC Frognal</a:t>
            </a:r>
          </a:p>
          <a:p>
            <a:pPr algn="ctr" eaLnBrk="0" hangingPunct="0">
              <a:spcAft>
                <a:spcPts val="600"/>
              </a:spcAft>
            </a:pPr>
            <a:endParaRPr lang="nb-NO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hangingPunct="0">
              <a:spcAft>
                <a:spcPts val="600"/>
              </a:spcAft>
            </a:pPr>
            <a:r>
              <a:rPr lang="nb-NO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16 August 2026 11:00am</a:t>
            </a:r>
            <a:endParaRPr lang="nb-NO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 eaLnBrk="0" hangingPunct="0">
              <a:spcAft>
                <a:spcPts val="600"/>
              </a:spcAft>
            </a:pPr>
            <a:endParaRPr lang="nb-NO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 eaLnBrk="0" hangingPunct="0">
              <a:spcAft>
                <a:spcPts val="600"/>
              </a:spcAft>
            </a:pPr>
            <a:r>
              <a:rPr lang="nb-NO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Leader: Christy Sawyer</a:t>
            </a:r>
          </a:p>
        </p:txBody>
      </p:sp>
      <p:pic>
        <p:nvPicPr>
          <p:cNvPr id="6" name="Picture 5" descr="A large stone building with a clock tower&#10;&#10;Description automatically generated">
            <a:extLst>
              <a:ext uri="{FF2B5EF4-FFF2-40B4-BE49-F238E27FC236}">
                <a16:creationId xmlns:a16="http://schemas.microsoft.com/office/drawing/2014/main" id="{0430F976-DC49-4B79-8903-2E1CFF5CD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298" y="3429000"/>
            <a:ext cx="4605690" cy="3003259"/>
          </a:xfrm>
          <a:prstGeom prst="rect">
            <a:avLst/>
          </a:prstGeom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A2342C-E202-47F9-8017-9707CBB8CF27}"/>
              </a:ext>
            </a:extLst>
          </p:cNvPr>
          <p:cNvSpPr txBox="1"/>
          <p:nvPr/>
        </p:nvSpPr>
        <p:spPr>
          <a:xfrm>
            <a:off x="260982" y="197346"/>
            <a:ext cx="5835018" cy="66633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dirty="0"/>
              <a:t>Entry of the Bible. Welcome and notices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Introit. Call to worship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Hymn 285 O for a thousand tongues to sing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Prayers of Approach &amp; Confession 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Introduction to today’s theme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Hymn 495 Father, hear the prayer we offer 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Reading from St Matthew 14:22 – 32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Choir Anthem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Reading from 1 Kings 19:1– 18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Hymn   499 Have faith in God, my heart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Sermon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Hymn 96 Great is thy faithfulness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Prayers of Thanksgiving and Intercession, Blessing the offering and the Lord’s Prayer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Hymn 261 At the name of Jesus</a:t>
            </a:r>
          </a:p>
          <a:p>
            <a:pPr>
              <a:spcAft>
                <a:spcPts val="600"/>
              </a:spcAft>
            </a:pPr>
            <a:r>
              <a:rPr lang="en-GB" sz="2000" dirty="0"/>
              <a:t>Blessing and Sung Amen</a:t>
            </a:r>
          </a:p>
          <a:p>
            <a:pPr algn="r">
              <a:spcAft>
                <a:spcPts val="600"/>
              </a:spcAft>
            </a:pPr>
            <a:r>
              <a:rPr lang="en-GB" sz="1600" i="1" dirty="0"/>
              <a:t>Readings: NRSV. All hymns are from </a:t>
            </a:r>
            <a:br>
              <a:rPr lang="en-GB" sz="1600" i="1" dirty="0"/>
            </a:br>
            <a:r>
              <a:rPr lang="en-GB" sz="1600" i="1" dirty="0"/>
              <a:t>Hymns of Glory, Songs of Praise. CCLI 1239051</a:t>
            </a:r>
          </a:p>
        </p:txBody>
      </p:sp>
    </p:spTree>
    <p:extLst>
      <p:ext uri="{BB962C8B-B14F-4D97-AF65-F5344CB8AC3E}">
        <p14:creationId xmlns:p14="http://schemas.microsoft.com/office/powerpoint/2010/main" val="2732010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8FB75-4B12-B3A1-21F7-7F791296E5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0801351" cy="6431857"/>
          </a:xfrm>
        </p:spPr>
        <p:txBody>
          <a:bodyPr/>
          <a:lstStyle/>
          <a:p>
            <a:pPr>
              <a:lnSpc>
                <a:spcPts val="4500"/>
              </a:lnSpc>
            </a:pPr>
            <a:r>
              <a:rPr lang="en-GB" baseline="30000" dirty="0"/>
              <a:t>26</a:t>
            </a:r>
            <a:r>
              <a:rPr lang="en-GB" dirty="0"/>
              <a:t> But when the disciples saw him walking on the sea, they were terrified, saying, “It is a ghost!” And they cried out in fear. </a:t>
            </a:r>
            <a:r>
              <a:rPr lang="en-GB" baseline="30000" dirty="0"/>
              <a:t>27</a:t>
            </a:r>
            <a:r>
              <a:rPr lang="en-GB" dirty="0"/>
              <a:t> But immediately Jesus spoke to them and said, “Take heart, it is I; do not be afraid.”</a:t>
            </a:r>
          </a:p>
          <a:p>
            <a:pPr>
              <a:lnSpc>
                <a:spcPts val="4500"/>
              </a:lnSpc>
            </a:pPr>
            <a:r>
              <a:rPr lang="en-GB" baseline="30000" dirty="0"/>
              <a:t>28</a:t>
            </a:r>
            <a:r>
              <a:rPr lang="en-GB" dirty="0"/>
              <a:t> Peter answered him, “Lord, if it is you, command me to come to you on the water.” </a:t>
            </a:r>
            <a:r>
              <a:rPr lang="en-GB" baseline="30000" dirty="0"/>
              <a:t>29</a:t>
            </a:r>
            <a:r>
              <a:rPr lang="en-GB" dirty="0"/>
              <a:t> He said, “Come.” So Peter got out of the boat, started walking on the water, and came toward Jesus. </a:t>
            </a:r>
          </a:p>
        </p:txBody>
      </p:sp>
    </p:spTree>
    <p:extLst>
      <p:ext uri="{BB962C8B-B14F-4D97-AF65-F5344CB8AC3E}">
        <p14:creationId xmlns:p14="http://schemas.microsoft.com/office/powerpoint/2010/main" val="2972221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8FB75-4B12-B3A1-21F7-7F791296E5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0801351" cy="6431857"/>
          </a:xfrm>
        </p:spPr>
        <p:txBody>
          <a:bodyPr/>
          <a:lstStyle/>
          <a:p>
            <a:pPr>
              <a:lnSpc>
                <a:spcPts val="4500"/>
              </a:lnSpc>
            </a:pPr>
            <a:r>
              <a:rPr lang="en-GB" baseline="30000" dirty="0"/>
              <a:t>30</a:t>
            </a:r>
            <a:r>
              <a:rPr lang="en-GB" dirty="0"/>
              <a:t> But when he noticed the strong wind,[b] he became frightened, and, beginning to sink, he cried out, “Lord, save me!” </a:t>
            </a:r>
            <a:r>
              <a:rPr lang="en-GB" baseline="30000" dirty="0"/>
              <a:t>31</a:t>
            </a:r>
            <a:r>
              <a:rPr lang="en-GB" dirty="0"/>
              <a:t> Jesus immediately reached out his hand and caught him, saying to him, “You of little faith, why did you doubt?” </a:t>
            </a:r>
            <a:r>
              <a:rPr lang="en-GB" baseline="30000" dirty="0"/>
              <a:t>32</a:t>
            </a:r>
            <a:r>
              <a:rPr lang="en-GB" dirty="0"/>
              <a:t> When they got into the boat, the wind ceased</a:t>
            </a:r>
            <a:r>
              <a:rPr lang="en-GB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802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E9666-E688-458F-E74B-11F12C7B7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63D9EC-F2AE-DCEC-60DA-C44CBF6299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4113" y="354446"/>
            <a:ext cx="9661525" cy="6149109"/>
          </a:xfrm>
        </p:spPr>
        <p:txBody>
          <a:bodyPr>
            <a:noAutofit/>
          </a:bodyPr>
          <a:lstStyle/>
          <a:p>
            <a:r>
              <a:rPr lang="en-GB" dirty="0"/>
              <a:t>Choir Anthem</a:t>
            </a:r>
          </a:p>
        </p:txBody>
      </p:sp>
    </p:spTree>
    <p:extLst>
      <p:ext uri="{BB962C8B-B14F-4D97-AF65-F5344CB8AC3E}">
        <p14:creationId xmlns:p14="http://schemas.microsoft.com/office/powerpoint/2010/main" val="2760281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761AA-C212-CA09-7EF0-8E58F18928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baseline="30000" dirty="0"/>
              <a:t>1</a:t>
            </a:r>
            <a:r>
              <a:rPr lang="en-GB" dirty="0"/>
              <a:t> Ahab told Jezebel all that Elijah had done, and how he had killed all the prophets with the sword. </a:t>
            </a:r>
            <a:r>
              <a:rPr lang="en-GB" baseline="30000" dirty="0"/>
              <a:t>2</a:t>
            </a:r>
            <a:r>
              <a:rPr lang="en-GB" dirty="0"/>
              <a:t> Then Jezebel sent a messenger to Elijah, saying, ‘So may the gods do to me, and more also, if I do not make your life like the life of one of them by this time tomorrow.’ </a:t>
            </a:r>
            <a:r>
              <a:rPr lang="en-GB" baseline="30000" dirty="0"/>
              <a:t>3</a:t>
            </a:r>
            <a:r>
              <a:rPr lang="en-GB" dirty="0"/>
              <a:t> Then he was afraid; he got up and fled for his life, and came to Beer-</a:t>
            </a:r>
            <a:r>
              <a:rPr lang="en-GB" dirty="0" err="1"/>
              <a:t>sheba</a:t>
            </a:r>
            <a:r>
              <a:rPr lang="en-GB" dirty="0"/>
              <a:t>, which belongs to Judah; he left his servant there.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60C5D-9E94-E33A-AC21-8F28DFE10A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1 Kings 19:1-18</a:t>
            </a:r>
          </a:p>
        </p:txBody>
      </p:sp>
    </p:spTree>
    <p:extLst>
      <p:ext uri="{BB962C8B-B14F-4D97-AF65-F5344CB8AC3E}">
        <p14:creationId xmlns:p14="http://schemas.microsoft.com/office/powerpoint/2010/main" val="2674823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8FB75-4B12-B3A1-21F7-7F791296E5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baseline="30000" dirty="0"/>
              <a:t>4</a:t>
            </a:r>
            <a:r>
              <a:rPr lang="en-GB" dirty="0"/>
              <a:t> But he himself went a day’s journey into the wilderness, and came and sat down under a solitary broom tree. He asked that he might die: ‘It is enough; now, O Lord, take away my life, for I am no better than my ancestors.’ </a:t>
            </a:r>
            <a:r>
              <a:rPr lang="en-GB" baseline="30000" dirty="0"/>
              <a:t>5</a:t>
            </a:r>
            <a:r>
              <a:rPr lang="en-GB" dirty="0"/>
              <a:t> Then he lay down under the broom tree and fell asleep. Suddenly an angel touched him and said to him, ‘Get up and eat.’ </a:t>
            </a:r>
            <a:r>
              <a:rPr lang="en-GB" baseline="30000" dirty="0"/>
              <a:t>6</a:t>
            </a:r>
            <a:r>
              <a:rPr lang="en-GB" dirty="0"/>
              <a:t> He looked, and there at his head was a cake baked on hot stones, and a jar of water. He ate and drank, and lay down again. </a:t>
            </a:r>
            <a:r>
              <a:rPr lang="en-GB" baseline="30000" dirty="0"/>
              <a:t>7</a:t>
            </a:r>
            <a:r>
              <a:rPr lang="en-GB" dirty="0"/>
              <a:t> The angel of the Lord came a second time, touched him, and said, ‘Get up and eat, otherwise the journey will be too much for you.’</a:t>
            </a:r>
          </a:p>
        </p:txBody>
      </p:sp>
    </p:spTree>
    <p:extLst>
      <p:ext uri="{BB962C8B-B14F-4D97-AF65-F5344CB8AC3E}">
        <p14:creationId xmlns:p14="http://schemas.microsoft.com/office/powerpoint/2010/main" val="1900987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4D728-DF0D-C07F-DCF4-D00064851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DEC15-C43E-387A-5202-51532A06CCF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baseline="30000" dirty="0"/>
              <a:t>8</a:t>
            </a:r>
            <a:r>
              <a:rPr lang="en-GB" dirty="0"/>
              <a:t> He got up, and ate and drank; then he went in the strength of that food for forty days and forty nights to Horeb the mount of God. </a:t>
            </a:r>
            <a:r>
              <a:rPr lang="en-GB" baseline="30000" dirty="0"/>
              <a:t>9</a:t>
            </a:r>
            <a:r>
              <a:rPr lang="en-GB" dirty="0"/>
              <a:t> At that place he came to a cave, and spent the night there.</a:t>
            </a:r>
          </a:p>
          <a:p>
            <a:endParaRPr lang="en-GB" dirty="0"/>
          </a:p>
          <a:p>
            <a:r>
              <a:rPr lang="en-GB" dirty="0"/>
              <a:t>Then the word of the Lord came to him, saying, ‘What are you doing here, Elijah?’ </a:t>
            </a:r>
            <a:r>
              <a:rPr lang="en-GB" baseline="30000" dirty="0"/>
              <a:t>10</a:t>
            </a:r>
            <a:r>
              <a:rPr lang="en-GB" dirty="0"/>
              <a:t> He answered, ‘I have been very zealous for the Lord, the God of hosts; for the Israelites have forsaken your covenant, thrown down your altars, and killed your prophets with the sword. I alone am left, and they are seeking my life, to take it away.’</a:t>
            </a:r>
          </a:p>
        </p:txBody>
      </p:sp>
    </p:spTree>
    <p:extLst>
      <p:ext uri="{BB962C8B-B14F-4D97-AF65-F5344CB8AC3E}">
        <p14:creationId xmlns:p14="http://schemas.microsoft.com/office/powerpoint/2010/main" val="2244821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2F83C-35B6-72BF-4EC8-249552894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B3A52-40AF-2C04-ADA1-0A7E7115BB8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2800" dirty="0">
                <a:solidFill>
                  <a:schemeClr val="tx1">
                    <a:lumMod val="85000"/>
                  </a:schemeClr>
                </a:solidFill>
              </a:rPr>
              <a:t>Elijah Meets God at Horeb</a:t>
            </a:r>
          </a:p>
          <a:p>
            <a:endParaRPr lang="en-GB" dirty="0"/>
          </a:p>
          <a:p>
            <a:r>
              <a:rPr lang="en-GB" baseline="30000" dirty="0"/>
              <a:t>11</a:t>
            </a:r>
            <a:r>
              <a:rPr lang="en-GB" dirty="0"/>
              <a:t> He said, ‘Go out and stand on the mountain before the Lord, for the Lord is about to pass by.’ Now there was a great wind, so strong that it was splitting mountains and breaking rocks in pieces before the Lord, but the Lord was not in the wind; and after the wind an earthquake, but the Lord was not in the earthquake; </a:t>
            </a:r>
            <a:r>
              <a:rPr lang="en-GB" baseline="30000" dirty="0"/>
              <a:t>12</a:t>
            </a:r>
            <a:r>
              <a:rPr lang="en-GB" dirty="0"/>
              <a:t> and after the earthquake a fire, but the Lord was not in the fire; and after the fire a sound of sheer silence. </a:t>
            </a:r>
            <a:r>
              <a:rPr lang="en-GB" baseline="30000" dirty="0"/>
              <a:t>13</a:t>
            </a:r>
            <a:r>
              <a:rPr lang="en-GB" dirty="0"/>
              <a:t> When Elijah heard it, he wrapped his face in his mantle and went out and stood at the entrance of the cave.</a:t>
            </a:r>
          </a:p>
        </p:txBody>
      </p:sp>
    </p:spTree>
    <p:extLst>
      <p:ext uri="{BB962C8B-B14F-4D97-AF65-F5344CB8AC3E}">
        <p14:creationId xmlns:p14="http://schemas.microsoft.com/office/powerpoint/2010/main" val="870560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8FB75-4B12-B3A1-21F7-7F791296E5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ts val="4500"/>
              </a:lnSpc>
            </a:pPr>
            <a:r>
              <a:rPr lang="en-GB" dirty="0"/>
              <a:t>Then there came a voice to him that said, ‘What are you doing here, Elijah?’ </a:t>
            </a:r>
            <a:r>
              <a:rPr lang="en-GB" baseline="30000" dirty="0"/>
              <a:t>14</a:t>
            </a:r>
            <a:r>
              <a:rPr lang="en-GB" dirty="0"/>
              <a:t> He answered, ‘I have been very zealous for the Lord, the God of hosts; for the Israelites have forsaken your covenant, thrown down your altars, and killed your prophets with the sword. I alone am left, and they are seeking my life, to take it away.’ </a:t>
            </a:r>
            <a:r>
              <a:rPr lang="en-GB" baseline="30000" dirty="0"/>
              <a:t>15</a:t>
            </a:r>
            <a:r>
              <a:rPr lang="en-GB" dirty="0"/>
              <a:t> Then the LORD said to him, ‘Go, return on your way to the wilderness of Damascus; when you arrive, you shall anoint Hazael as king over Aram.</a:t>
            </a:r>
          </a:p>
        </p:txBody>
      </p:sp>
    </p:spTree>
    <p:extLst>
      <p:ext uri="{BB962C8B-B14F-4D97-AF65-F5344CB8AC3E}">
        <p14:creationId xmlns:p14="http://schemas.microsoft.com/office/powerpoint/2010/main" val="3247479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8FB75-4B12-B3A1-21F7-7F791296E5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ts val="4500"/>
              </a:lnSpc>
            </a:pPr>
            <a:r>
              <a:rPr lang="en-GB" baseline="30000" dirty="0"/>
              <a:t>16</a:t>
            </a:r>
            <a:r>
              <a:rPr lang="en-GB" dirty="0"/>
              <a:t> Also you shall anoint Jehu son of </a:t>
            </a:r>
            <a:r>
              <a:rPr lang="en-GB" dirty="0" err="1"/>
              <a:t>Nimshi</a:t>
            </a:r>
            <a:r>
              <a:rPr lang="en-GB" dirty="0"/>
              <a:t> as king over Israel; and you shall anoint Elisha son of </a:t>
            </a:r>
            <a:r>
              <a:rPr lang="en-GB" dirty="0" err="1"/>
              <a:t>Shaphat</a:t>
            </a:r>
            <a:r>
              <a:rPr lang="en-GB" dirty="0"/>
              <a:t> of Abel-</a:t>
            </a:r>
            <a:r>
              <a:rPr lang="en-GB" dirty="0" err="1"/>
              <a:t>meholah</a:t>
            </a:r>
            <a:r>
              <a:rPr lang="en-GB" dirty="0"/>
              <a:t> as prophet in your place. </a:t>
            </a:r>
            <a:r>
              <a:rPr lang="en-GB" baseline="30000" dirty="0"/>
              <a:t>17 </a:t>
            </a:r>
            <a:r>
              <a:rPr lang="en-GB" dirty="0"/>
              <a:t>Whoever escapes from the sword of Hazael, Jehu shall kill; and whoever escapes from the sword of Jehu, Elisha shall kill. </a:t>
            </a:r>
            <a:r>
              <a:rPr lang="en-GB" baseline="30000" dirty="0"/>
              <a:t>18</a:t>
            </a:r>
            <a:r>
              <a:rPr lang="en-GB" dirty="0"/>
              <a:t> Yet I will leave seven thousand in Israel, all the knees that have not bowed to Baal, and every mouth that has not kissed him.’</a:t>
            </a:r>
          </a:p>
        </p:txBody>
      </p:sp>
    </p:spTree>
    <p:extLst>
      <p:ext uri="{BB962C8B-B14F-4D97-AF65-F5344CB8AC3E}">
        <p14:creationId xmlns:p14="http://schemas.microsoft.com/office/powerpoint/2010/main" val="2518639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761AA-C212-CA09-7EF0-8E58F18928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baseline="30000" dirty="0"/>
              <a:t>1 </a:t>
            </a:r>
            <a:r>
              <a:rPr lang="en-GB" dirty="0"/>
              <a:t>Have faith in God, my heart</a:t>
            </a:r>
          </a:p>
          <a:p>
            <a:r>
              <a:rPr lang="en-GB" dirty="0"/>
              <a:t>trust and be unafraid;</a:t>
            </a:r>
          </a:p>
          <a:p>
            <a:r>
              <a:rPr lang="en-GB" dirty="0"/>
              <a:t>God will fulfil in every part</a:t>
            </a:r>
          </a:p>
          <a:p>
            <a:r>
              <a:rPr lang="en-GB" dirty="0"/>
              <a:t>each promise he has made.</a:t>
            </a:r>
          </a:p>
          <a:p>
            <a:endParaRPr lang="en-GB" dirty="0"/>
          </a:p>
          <a:p>
            <a:r>
              <a:rPr lang="en-GB" baseline="30000" dirty="0"/>
              <a:t>2</a:t>
            </a:r>
            <a:r>
              <a:rPr lang="en-GB" dirty="0"/>
              <a:t> Have faith in God, my mind,</a:t>
            </a:r>
          </a:p>
          <a:p>
            <a:r>
              <a:rPr lang="en-GB" dirty="0"/>
              <a:t>although your light burns low;</a:t>
            </a:r>
          </a:p>
          <a:p>
            <a:r>
              <a:rPr lang="en-GB" dirty="0"/>
              <a:t>God’s mercy holds a wiser plan</a:t>
            </a:r>
          </a:p>
          <a:p>
            <a:r>
              <a:rPr lang="en-GB" dirty="0"/>
              <a:t>than you can fully know.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60C5D-9E94-E33A-AC21-8F28DFE10A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Hymn 499 Have faith in God, my heart</a:t>
            </a:r>
          </a:p>
        </p:txBody>
      </p:sp>
    </p:spTree>
    <p:extLst>
      <p:ext uri="{BB962C8B-B14F-4D97-AF65-F5344CB8AC3E}">
        <p14:creationId xmlns:p14="http://schemas.microsoft.com/office/powerpoint/2010/main" val="4135394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AFD0BBE-5641-4BB4-862C-AAA83FFA3C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4113" y="354446"/>
            <a:ext cx="9661525" cy="6149109"/>
          </a:xfrm>
        </p:spPr>
        <p:txBody>
          <a:bodyPr>
            <a:noAutofit/>
          </a:bodyPr>
          <a:lstStyle/>
          <a:p>
            <a:r>
              <a:rPr lang="en-GB" dirty="0"/>
              <a:t>Entry of the Bible </a:t>
            </a:r>
          </a:p>
          <a:p>
            <a:r>
              <a:rPr lang="en-GB" dirty="0"/>
              <a:t>Welcome and Notices</a:t>
            </a:r>
          </a:p>
          <a:p>
            <a:r>
              <a:rPr lang="en-GB" dirty="0"/>
              <a:t>Introit </a:t>
            </a:r>
          </a:p>
          <a:p>
            <a:r>
              <a:rPr lang="en-GB" dirty="0"/>
              <a:t>Call to Worship</a:t>
            </a:r>
          </a:p>
        </p:txBody>
      </p:sp>
    </p:spTree>
    <p:extLst>
      <p:ext uri="{BB962C8B-B14F-4D97-AF65-F5344CB8AC3E}">
        <p14:creationId xmlns:p14="http://schemas.microsoft.com/office/powerpoint/2010/main" val="802318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8FB75-4B12-B3A1-21F7-7F791296E5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baseline="30000" dirty="0"/>
              <a:t>3</a:t>
            </a:r>
            <a:r>
              <a:rPr lang="en-GB" dirty="0"/>
              <a:t> Have faith in God, my soul,</a:t>
            </a:r>
          </a:p>
          <a:p>
            <a:r>
              <a:rPr lang="en-GB" dirty="0"/>
              <a:t>his cross for ever stands;</a:t>
            </a:r>
          </a:p>
          <a:p>
            <a:r>
              <a:rPr lang="en-GB" dirty="0"/>
              <a:t>and neither life nor death can tear</a:t>
            </a:r>
          </a:p>
          <a:p>
            <a:r>
              <a:rPr lang="en-GB" dirty="0"/>
              <a:t>his children from his hands.</a:t>
            </a:r>
          </a:p>
          <a:p>
            <a:endParaRPr lang="en-GB" dirty="0"/>
          </a:p>
          <a:p>
            <a:r>
              <a:rPr lang="en-GB" baseline="30000"/>
              <a:t>4</a:t>
            </a:r>
            <a:r>
              <a:rPr lang="en-GB"/>
              <a:t> </a:t>
            </a:r>
            <a:r>
              <a:rPr lang="en-GB" dirty="0"/>
              <a:t>Lord Jesus, make me whole;</a:t>
            </a:r>
          </a:p>
          <a:p>
            <a:r>
              <a:rPr lang="en-GB" dirty="0"/>
              <a:t>grant me no resting place</a:t>
            </a:r>
          </a:p>
          <a:p>
            <a:r>
              <a:rPr lang="en-GB" dirty="0"/>
              <a:t>until I rest, heart, mind, and soul,</a:t>
            </a:r>
          </a:p>
          <a:p>
            <a:r>
              <a:rPr lang="en-GB" dirty="0"/>
              <a:t>the captive of your grace.</a:t>
            </a:r>
          </a:p>
        </p:txBody>
      </p:sp>
    </p:spTree>
    <p:extLst>
      <p:ext uri="{BB962C8B-B14F-4D97-AF65-F5344CB8AC3E}">
        <p14:creationId xmlns:p14="http://schemas.microsoft.com/office/powerpoint/2010/main" val="3425688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D8072-A928-AF22-C211-D3D084E38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97C078-B6EE-E34C-911C-4B66AD4209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4113" y="354446"/>
            <a:ext cx="9661525" cy="6149109"/>
          </a:xfrm>
        </p:spPr>
        <p:txBody>
          <a:bodyPr>
            <a:noAutofit/>
          </a:bodyPr>
          <a:lstStyle/>
          <a:p>
            <a:r>
              <a:rPr lang="en-GB" dirty="0"/>
              <a:t>Sermon</a:t>
            </a:r>
          </a:p>
        </p:txBody>
      </p:sp>
    </p:spTree>
    <p:extLst>
      <p:ext uri="{BB962C8B-B14F-4D97-AF65-F5344CB8AC3E}">
        <p14:creationId xmlns:p14="http://schemas.microsoft.com/office/powerpoint/2010/main" val="4225700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71422-BFD2-423B-9C03-108208ABAD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34473"/>
            <a:ext cx="11507818" cy="5500254"/>
          </a:xfrm>
        </p:spPr>
        <p:txBody>
          <a:bodyPr/>
          <a:lstStyle/>
          <a:p>
            <a:r>
              <a:rPr lang="en-GB" baseline="30000" dirty="0"/>
              <a:t>1</a:t>
            </a:r>
            <a:r>
              <a:rPr lang="en-GB" dirty="0"/>
              <a:t> </a:t>
            </a:r>
            <a:r>
              <a:rPr lang="en-GB" sz="4800" dirty="0"/>
              <a:t>Great is thy faithfulness, O God my </a:t>
            </a:r>
          </a:p>
          <a:p>
            <a:r>
              <a:rPr lang="en-GB" sz="4800" dirty="0"/>
              <a:t>      Father</a:t>
            </a:r>
          </a:p>
          <a:p>
            <a:r>
              <a:rPr lang="en-GB" sz="4800" dirty="0"/>
              <a:t>There is no shadow of turning with </a:t>
            </a:r>
          </a:p>
          <a:p>
            <a:r>
              <a:rPr lang="en-GB" sz="4800" dirty="0"/>
              <a:t>      thee.</a:t>
            </a:r>
          </a:p>
          <a:p>
            <a:r>
              <a:rPr lang="en-GB" sz="4800" dirty="0"/>
              <a:t>Thou </a:t>
            </a:r>
            <a:r>
              <a:rPr lang="en-GB" sz="4800" dirty="0" err="1"/>
              <a:t>changest</a:t>
            </a:r>
            <a:r>
              <a:rPr lang="en-GB" sz="4800" dirty="0"/>
              <a:t> not, thy compassions,       </a:t>
            </a:r>
          </a:p>
          <a:p>
            <a:r>
              <a:rPr lang="en-GB" sz="4800" dirty="0"/>
              <a:t>      they fail not.</a:t>
            </a:r>
          </a:p>
          <a:p>
            <a:r>
              <a:rPr lang="en-GB" sz="4800" dirty="0"/>
              <a:t>As thou hast been thou forever wilt be.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70142-74E9-4C54-9650-934A315F87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Hymn 96 / 153 Great is Thy Faithfulness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359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0A25B-C6EF-698C-CD41-08825B183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A7227C-F2CF-BA37-DA48-B6CA144B01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1837670" cy="6431857"/>
          </a:xfrm>
        </p:spPr>
        <p:txBody>
          <a:bodyPr/>
          <a:lstStyle/>
          <a:p>
            <a:r>
              <a:rPr lang="en-GB" sz="3600" i="1" dirty="0">
                <a:solidFill>
                  <a:schemeClr val="tx1">
                    <a:lumMod val="85000"/>
                  </a:schemeClr>
                </a:solidFill>
              </a:rPr>
              <a:t>Refrain:</a:t>
            </a:r>
          </a:p>
          <a:p>
            <a:endParaRPr lang="en-GB" sz="3600" i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GB" sz="4800" dirty="0"/>
              <a:t>Great is thy faithfulness!</a:t>
            </a:r>
          </a:p>
          <a:p>
            <a:r>
              <a:rPr lang="en-GB" sz="4800" dirty="0"/>
              <a:t>Great is thy faithfulness!</a:t>
            </a:r>
          </a:p>
          <a:p>
            <a:r>
              <a:rPr lang="en-GB" sz="4800" dirty="0"/>
              <a:t>Morning by morning new mercies I see.</a:t>
            </a:r>
          </a:p>
          <a:p>
            <a:r>
              <a:rPr lang="en-GB" sz="4800" dirty="0"/>
              <a:t>All I have needed thy hand hath provided.</a:t>
            </a:r>
          </a:p>
          <a:p>
            <a:r>
              <a:rPr lang="en-GB" sz="4800" dirty="0"/>
              <a:t>Great is thy faithfulness, Lord, unto me!</a:t>
            </a:r>
          </a:p>
        </p:txBody>
      </p:sp>
    </p:spTree>
    <p:extLst>
      <p:ext uri="{BB962C8B-B14F-4D97-AF65-F5344CB8AC3E}">
        <p14:creationId xmlns:p14="http://schemas.microsoft.com/office/powerpoint/2010/main" val="1444418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BE15BE-32E2-D938-84DC-902569C103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1370032" cy="6431857"/>
          </a:xfrm>
        </p:spPr>
        <p:txBody>
          <a:bodyPr/>
          <a:lstStyle/>
          <a:p>
            <a:r>
              <a:rPr lang="en-GB" sz="4800" baseline="30000" dirty="0"/>
              <a:t>2</a:t>
            </a:r>
            <a:r>
              <a:rPr lang="en-GB" sz="4800" dirty="0"/>
              <a:t> Summer and winter, and </a:t>
            </a:r>
          </a:p>
          <a:p>
            <a:r>
              <a:rPr lang="en-GB" sz="4800" dirty="0"/>
              <a:t>      springtime and harvest,</a:t>
            </a:r>
          </a:p>
          <a:p>
            <a:r>
              <a:rPr lang="en-GB" sz="4800" dirty="0"/>
              <a:t>sun, moon, and stars in their </a:t>
            </a:r>
          </a:p>
          <a:p>
            <a:r>
              <a:rPr lang="en-GB" sz="4800" dirty="0"/>
              <a:t>      courses above,</a:t>
            </a:r>
          </a:p>
          <a:p>
            <a:r>
              <a:rPr lang="en-GB" sz="4800" dirty="0"/>
              <a:t>join with all nature in manifold witness</a:t>
            </a:r>
          </a:p>
          <a:p>
            <a:r>
              <a:rPr lang="en-GB" sz="4800" dirty="0"/>
              <a:t>to thy great faithfulness, mercy, </a:t>
            </a:r>
          </a:p>
          <a:p>
            <a:r>
              <a:rPr lang="en-GB" sz="4800" dirty="0"/>
              <a:t>      and love. </a:t>
            </a:r>
          </a:p>
        </p:txBody>
      </p:sp>
    </p:spTree>
    <p:extLst>
      <p:ext uri="{BB962C8B-B14F-4D97-AF65-F5344CB8AC3E}">
        <p14:creationId xmlns:p14="http://schemas.microsoft.com/office/powerpoint/2010/main" val="3612878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35B22-E200-668C-8A49-6A740F3E5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8F51B6-94DE-2253-9555-FB013860EA3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1837670" cy="6431857"/>
          </a:xfrm>
        </p:spPr>
        <p:txBody>
          <a:bodyPr/>
          <a:lstStyle/>
          <a:p>
            <a:r>
              <a:rPr lang="en-GB" sz="3600" i="1" dirty="0">
                <a:solidFill>
                  <a:schemeClr val="tx1">
                    <a:lumMod val="85000"/>
                  </a:schemeClr>
                </a:solidFill>
              </a:rPr>
              <a:t>Refrain:</a:t>
            </a:r>
          </a:p>
          <a:p>
            <a:endParaRPr lang="en-GB" sz="3600" i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GB" sz="4800" dirty="0"/>
              <a:t>Great is thy faithfulness!</a:t>
            </a:r>
          </a:p>
          <a:p>
            <a:r>
              <a:rPr lang="en-GB" sz="4800" dirty="0"/>
              <a:t>Great is thy faithfulness!</a:t>
            </a:r>
          </a:p>
          <a:p>
            <a:r>
              <a:rPr lang="en-GB" sz="4800" dirty="0"/>
              <a:t>Morning by morning new mercies I see.</a:t>
            </a:r>
          </a:p>
          <a:p>
            <a:r>
              <a:rPr lang="en-GB" sz="4800" dirty="0"/>
              <a:t>All I have needed thy hand hath provided.</a:t>
            </a:r>
          </a:p>
          <a:p>
            <a:r>
              <a:rPr lang="en-GB" sz="4800" dirty="0"/>
              <a:t>Great is thy faithfulness, Lord, unto me!</a:t>
            </a:r>
          </a:p>
        </p:txBody>
      </p:sp>
    </p:spTree>
    <p:extLst>
      <p:ext uri="{BB962C8B-B14F-4D97-AF65-F5344CB8AC3E}">
        <p14:creationId xmlns:p14="http://schemas.microsoft.com/office/powerpoint/2010/main" val="4182362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BE15BE-32E2-D938-84DC-902569C1037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4800" baseline="30000" dirty="0"/>
              <a:t>3</a:t>
            </a:r>
            <a:r>
              <a:rPr lang="en-GB" sz="4800" dirty="0"/>
              <a:t> Pardon for sin and a peace </a:t>
            </a:r>
          </a:p>
          <a:p>
            <a:r>
              <a:rPr lang="en-GB" sz="4800" dirty="0"/>
              <a:t>      that </a:t>
            </a:r>
            <a:r>
              <a:rPr lang="en-GB" sz="4800" dirty="0" err="1"/>
              <a:t>endureth</a:t>
            </a:r>
            <a:r>
              <a:rPr lang="en-GB" sz="4800" dirty="0"/>
              <a:t>,</a:t>
            </a:r>
          </a:p>
          <a:p>
            <a:r>
              <a:rPr lang="en-GB" sz="4800" dirty="0"/>
              <a:t>thine own dear presence to cheer  </a:t>
            </a:r>
          </a:p>
          <a:p>
            <a:r>
              <a:rPr lang="en-GB" sz="4800" dirty="0"/>
              <a:t>      and to guide,</a:t>
            </a:r>
          </a:p>
          <a:p>
            <a:r>
              <a:rPr lang="en-GB" sz="4800" dirty="0"/>
              <a:t>strength for today and bright hope   </a:t>
            </a:r>
          </a:p>
          <a:p>
            <a:r>
              <a:rPr lang="en-GB" sz="4800" dirty="0"/>
              <a:t>      for tomorrow;</a:t>
            </a:r>
          </a:p>
          <a:p>
            <a:r>
              <a:rPr lang="en-GB" sz="4800" dirty="0"/>
              <a:t>blessings all mine, with </a:t>
            </a:r>
          </a:p>
          <a:p>
            <a:r>
              <a:rPr lang="en-GB" sz="4800" dirty="0"/>
              <a:t>      ten thousand beside! </a:t>
            </a:r>
          </a:p>
        </p:txBody>
      </p:sp>
    </p:spTree>
    <p:extLst>
      <p:ext uri="{BB962C8B-B14F-4D97-AF65-F5344CB8AC3E}">
        <p14:creationId xmlns:p14="http://schemas.microsoft.com/office/powerpoint/2010/main" val="183138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81F0E-843B-5C5C-2683-B3108CC31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7098A0-E630-32F3-4D65-3B06A8F72B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1837670" cy="6431857"/>
          </a:xfrm>
        </p:spPr>
        <p:txBody>
          <a:bodyPr/>
          <a:lstStyle/>
          <a:p>
            <a:r>
              <a:rPr lang="en-GB" sz="3600" i="1" dirty="0">
                <a:solidFill>
                  <a:schemeClr val="tx1">
                    <a:lumMod val="85000"/>
                  </a:schemeClr>
                </a:solidFill>
              </a:rPr>
              <a:t>Refrain:</a:t>
            </a:r>
          </a:p>
          <a:p>
            <a:endParaRPr lang="en-GB" sz="3600" i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GB" sz="4800" dirty="0"/>
              <a:t>Great is thy faithfulness!</a:t>
            </a:r>
          </a:p>
          <a:p>
            <a:r>
              <a:rPr lang="en-GB" sz="4800" dirty="0"/>
              <a:t>Great is thy faithfulness!</a:t>
            </a:r>
          </a:p>
          <a:p>
            <a:r>
              <a:rPr lang="en-GB" sz="4800" dirty="0"/>
              <a:t>Morning by morning new mercies I see.</a:t>
            </a:r>
          </a:p>
          <a:p>
            <a:r>
              <a:rPr lang="en-GB" sz="4800" dirty="0"/>
              <a:t>All I have needed thy hand hath provided.</a:t>
            </a:r>
          </a:p>
          <a:p>
            <a:r>
              <a:rPr lang="en-GB" sz="4800" dirty="0"/>
              <a:t>Great is thy faithfulness, Lord, unto me!</a:t>
            </a:r>
          </a:p>
        </p:txBody>
      </p:sp>
    </p:spTree>
    <p:extLst>
      <p:ext uri="{BB962C8B-B14F-4D97-AF65-F5344CB8AC3E}">
        <p14:creationId xmlns:p14="http://schemas.microsoft.com/office/powerpoint/2010/main" val="4053113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D089F-0D3F-1190-11DB-BB5D5756E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EC25B3-5AA8-4670-3864-E9BF9FE91D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4113" y="354446"/>
            <a:ext cx="9661525" cy="6149109"/>
          </a:xfrm>
        </p:spPr>
        <p:txBody>
          <a:bodyPr>
            <a:noAutofit/>
          </a:bodyPr>
          <a:lstStyle/>
          <a:p>
            <a:r>
              <a:rPr lang="en-GB" dirty="0">
                <a:effectLst/>
              </a:rPr>
              <a:t>Prayers of Thanksgiving and Intercession, </a:t>
            </a:r>
          </a:p>
          <a:p>
            <a:r>
              <a:rPr lang="en-GB" dirty="0">
                <a:effectLst/>
              </a:rPr>
              <a:t>Blessing the offering </a:t>
            </a:r>
          </a:p>
          <a:p>
            <a:r>
              <a:rPr lang="en-GB" dirty="0">
                <a:effectLst/>
              </a:rPr>
              <a:t>The Lord’s Prayer</a:t>
            </a:r>
          </a:p>
        </p:txBody>
      </p:sp>
    </p:spTree>
    <p:extLst>
      <p:ext uri="{BB962C8B-B14F-4D97-AF65-F5344CB8AC3E}">
        <p14:creationId xmlns:p14="http://schemas.microsoft.com/office/powerpoint/2010/main" val="3092960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71422-BFD2-423B-9C03-108208ABAD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1920" y="1034473"/>
            <a:ext cx="11904617" cy="5500254"/>
          </a:xfrm>
        </p:spPr>
        <p:txBody>
          <a:bodyPr/>
          <a:lstStyle/>
          <a:p>
            <a:r>
              <a:rPr lang="en-GB" sz="3600" baseline="30000" dirty="0"/>
              <a:t>1</a:t>
            </a:r>
            <a:r>
              <a:rPr lang="en-GB" sz="3600" dirty="0"/>
              <a:t> At the name of Jesus every knee shall bow,</a:t>
            </a:r>
          </a:p>
          <a:p>
            <a:r>
              <a:rPr lang="en-GB" sz="3600" dirty="0"/>
              <a:t>every tongue confess him King of glory now.</a:t>
            </a:r>
          </a:p>
          <a:p>
            <a:r>
              <a:rPr lang="en-GB" sz="3600" dirty="0"/>
              <a:t>'Tis the Father's pleasure we should call him Lord,</a:t>
            </a:r>
          </a:p>
          <a:p>
            <a:r>
              <a:rPr lang="en-GB" sz="3600" dirty="0"/>
              <a:t>who from the beginning was the mighty Word.</a:t>
            </a:r>
          </a:p>
          <a:p>
            <a:endParaRPr lang="en-GB" sz="2800" dirty="0"/>
          </a:p>
          <a:p>
            <a:r>
              <a:rPr lang="en-GB" sz="3600" baseline="30000" dirty="0"/>
              <a:t>2</a:t>
            </a:r>
            <a:r>
              <a:rPr lang="en-GB" sz="3600" dirty="0"/>
              <a:t> Humbled for a season to receive a Name</a:t>
            </a:r>
          </a:p>
          <a:p>
            <a:r>
              <a:rPr lang="en-GB" sz="3600" dirty="0"/>
              <a:t>from the lips of sinners unto whom he came,</a:t>
            </a:r>
          </a:p>
          <a:p>
            <a:r>
              <a:rPr lang="en-GB" sz="3600" dirty="0"/>
              <a:t>he became a witness, faithful to the last,</a:t>
            </a:r>
          </a:p>
          <a:p>
            <a:r>
              <a:rPr lang="en-GB" sz="3600" dirty="0"/>
              <a:t>and returned victorious, when from death he passed.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70142-74E9-4C54-9650-934A315F87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Hymn </a:t>
            </a:r>
            <a:r>
              <a:rPr lang="en-GB" dirty="0"/>
              <a:t>261 At the name of Jesus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903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71422-BFD2-423B-9C03-108208ABAD7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4000" baseline="30000" dirty="0"/>
              <a:t>1</a:t>
            </a:r>
            <a:r>
              <a:rPr lang="en-GB" sz="4000" dirty="0"/>
              <a:t> O for a thousand tongues to sing </a:t>
            </a:r>
          </a:p>
          <a:p>
            <a:r>
              <a:rPr lang="en-GB" sz="4000" dirty="0"/>
              <a:t>my great Redeemer's praise,</a:t>
            </a:r>
          </a:p>
          <a:p>
            <a:r>
              <a:rPr lang="en-GB" sz="4000" dirty="0"/>
              <a:t>the glories of my God and King,</a:t>
            </a:r>
          </a:p>
          <a:p>
            <a:r>
              <a:rPr lang="en-GB" sz="4000" dirty="0"/>
              <a:t>the triumphs of his grace.</a:t>
            </a:r>
          </a:p>
          <a:p>
            <a:endParaRPr lang="en-GB" sz="4000" dirty="0"/>
          </a:p>
          <a:p>
            <a:r>
              <a:rPr lang="en-GB" sz="4000" baseline="30000" dirty="0"/>
              <a:t>2</a:t>
            </a:r>
            <a:r>
              <a:rPr lang="en-GB" sz="4000" dirty="0"/>
              <a:t> Jesus, the name that charms our fears,</a:t>
            </a:r>
          </a:p>
          <a:p>
            <a:r>
              <a:rPr lang="en-GB" sz="4000" dirty="0"/>
              <a:t>that bids our sorrows cease;</a:t>
            </a:r>
          </a:p>
          <a:p>
            <a:r>
              <a:rPr lang="en-GB" sz="4000" dirty="0"/>
              <a:t>'tis music in the sinner's ears,</a:t>
            </a:r>
          </a:p>
          <a:p>
            <a:r>
              <a:rPr lang="en-GB" sz="4000" dirty="0"/>
              <a:t>'tis life and health and peace.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70142-74E9-4C54-9650-934A315F87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Hymn </a:t>
            </a:r>
            <a:r>
              <a:rPr lang="en-GB" dirty="0"/>
              <a:t>285 O for a thousand tongues to 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638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3B1904-B85E-4935-9C55-15DDEDA633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48046" y="102870"/>
            <a:ext cx="11965577" cy="6431857"/>
          </a:xfrm>
        </p:spPr>
        <p:txBody>
          <a:bodyPr/>
          <a:lstStyle/>
          <a:p>
            <a:r>
              <a:rPr lang="en-GB" sz="4000" baseline="30000" dirty="0"/>
              <a:t>3</a:t>
            </a:r>
            <a:r>
              <a:rPr lang="en-GB" sz="4000" dirty="0"/>
              <a:t> In your hearts enthrone him; there let him make new</a:t>
            </a:r>
          </a:p>
          <a:p>
            <a:r>
              <a:rPr lang="en-GB" sz="4000" dirty="0"/>
              <a:t>all that is not holy, all that is not true.</a:t>
            </a:r>
          </a:p>
          <a:p>
            <a:r>
              <a:rPr lang="en-GB" sz="4000" dirty="0"/>
              <a:t>He is God the Saviour, He is Christ the Lord</a:t>
            </a:r>
          </a:p>
          <a:p>
            <a:r>
              <a:rPr lang="en-GB" sz="4000" dirty="0"/>
              <a:t>ever to be worshipped, trusted and adored</a:t>
            </a:r>
          </a:p>
          <a:p>
            <a:endParaRPr lang="en-GB" sz="2800" dirty="0"/>
          </a:p>
          <a:p>
            <a:r>
              <a:rPr lang="en-GB" sz="4000" baseline="30000" dirty="0"/>
              <a:t>4</a:t>
            </a:r>
            <a:r>
              <a:rPr lang="en-GB" sz="4000" dirty="0"/>
              <a:t> When the same Lord Jesus shall appear again,</a:t>
            </a:r>
          </a:p>
          <a:p>
            <a:r>
              <a:rPr lang="en-GB" sz="4000" dirty="0"/>
              <a:t>in his Father's glory, there with him to reign;</a:t>
            </a:r>
          </a:p>
          <a:p>
            <a:r>
              <a:rPr lang="en-GB" sz="4000" dirty="0"/>
              <a:t>then may we adore him, all before him bow</a:t>
            </a:r>
          </a:p>
          <a:p>
            <a:r>
              <a:rPr lang="en-GB" sz="4000" dirty="0"/>
              <a:t>as our hearts confess him King of glory now. </a:t>
            </a:r>
          </a:p>
        </p:txBody>
      </p:sp>
    </p:spTree>
    <p:extLst>
      <p:ext uri="{BB962C8B-B14F-4D97-AF65-F5344CB8AC3E}">
        <p14:creationId xmlns:p14="http://schemas.microsoft.com/office/powerpoint/2010/main" val="12932342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9E6916-3CDA-4CDF-971C-B6CD005B5D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4113" y="1162050"/>
            <a:ext cx="9661525" cy="4533900"/>
          </a:xfrm>
        </p:spPr>
        <p:txBody>
          <a:bodyPr/>
          <a:lstStyle/>
          <a:p>
            <a:r>
              <a:rPr lang="en-GB" dirty="0"/>
              <a:t>Blessing.</a:t>
            </a:r>
          </a:p>
          <a:p>
            <a:r>
              <a:rPr lang="en-GB" dirty="0"/>
              <a:t>Sung Amen.</a:t>
            </a: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AAAFA5-2CC8-4FED-A65A-57AEB9F6E976}"/>
              </a:ext>
            </a:extLst>
          </p:cNvPr>
          <p:cNvSpPr txBox="1"/>
          <p:nvPr/>
        </p:nvSpPr>
        <p:spPr>
          <a:xfrm>
            <a:off x="8869680" y="4560570"/>
            <a:ext cx="3101894" cy="1900164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</p:spPr>
        <p:txBody>
          <a:bodyPr wrap="square" lIns="365760" tIns="144000" rIns="365760" bIns="14400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solidFill>
                  <a:srgbClr val="FFFF00"/>
                </a:solidFill>
              </a:rPr>
              <a:t>If you are available, please feel free to remain online to chat for fellowship.</a:t>
            </a:r>
            <a:endParaRPr lang="en-GB" sz="16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9278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05CB95-2A3E-4B62-A837-A806A74EB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814" y="1864895"/>
            <a:ext cx="4744954" cy="355413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9AEAEE-074D-4F4B-AC0F-96AA252D1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36438"/>
            <a:ext cx="9144000" cy="1139825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Fellowship Continues apart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3521B6-7AB7-46AF-BE2D-6498276ACBB1}"/>
              </a:ext>
            </a:extLst>
          </p:cNvPr>
          <p:cNvSpPr txBox="1"/>
          <p:nvPr/>
        </p:nvSpPr>
        <p:spPr>
          <a:xfrm>
            <a:off x="1020131" y="2251774"/>
            <a:ext cx="4744953" cy="278037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lIns="365760" tIns="365760" rIns="365760" bIns="54864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/>
              <a:t>If you are available, please feel free to remain online to chat.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3075161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3B1904-B85E-4935-9C55-15DDEDA633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4400" baseline="30000" dirty="0"/>
              <a:t>3</a:t>
            </a:r>
            <a:r>
              <a:rPr lang="en-GB" sz="4400" dirty="0"/>
              <a:t> He breaks the power of cancelled sin,</a:t>
            </a:r>
          </a:p>
          <a:p>
            <a:r>
              <a:rPr lang="en-GB" sz="4400" dirty="0"/>
              <a:t>he sets the prisoner free;</a:t>
            </a:r>
          </a:p>
          <a:p>
            <a:r>
              <a:rPr lang="en-GB" sz="4400" dirty="0"/>
              <a:t>his blood can make the foulest clean,</a:t>
            </a:r>
          </a:p>
          <a:p>
            <a:r>
              <a:rPr lang="en-GB" sz="4400" dirty="0"/>
              <a:t>his blood availed for me. </a:t>
            </a:r>
          </a:p>
          <a:p>
            <a:endParaRPr lang="en-GB" sz="4400" dirty="0"/>
          </a:p>
          <a:p>
            <a:r>
              <a:rPr lang="en-GB" sz="4400" baseline="30000" dirty="0"/>
              <a:t>4</a:t>
            </a:r>
            <a:r>
              <a:rPr lang="en-GB" sz="4400" dirty="0"/>
              <a:t> He speaks, and listening to his voice</a:t>
            </a:r>
          </a:p>
          <a:p>
            <a:r>
              <a:rPr lang="en-GB" sz="4400" dirty="0"/>
              <a:t>new life the dead receive;</a:t>
            </a:r>
          </a:p>
          <a:p>
            <a:r>
              <a:rPr lang="en-GB" sz="4400" dirty="0"/>
              <a:t>the mournful, broken hearts rejoice,</a:t>
            </a:r>
          </a:p>
          <a:p>
            <a:r>
              <a:rPr lang="en-GB" sz="4400" dirty="0"/>
              <a:t>the humble poor believe.</a:t>
            </a:r>
          </a:p>
        </p:txBody>
      </p:sp>
    </p:spTree>
    <p:extLst>
      <p:ext uri="{BB962C8B-B14F-4D97-AF65-F5344CB8AC3E}">
        <p14:creationId xmlns:p14="http://schemas.microsoft.com/office/powerpoint/2010/main" val="2723714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3B1904-B85E-4935-9C55-15DDEDA633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1407364" cy="6431857"/>
          </a:xfrm>
        </p:spPr>
        <p:txBody>
          <a:bodyPr/>
          <a:lstStyle/>
          <a:p>
            <a:r>
              <a:rPr lang="en-GB" sz="4400" baseline="30000" dirty="0"/>
              <a:t>5</a:t>
            </a:r>
            <a:r>
              <a:rPr lang="en-GB" sz="4400" dirty="0"/>
              <a:t> Hear him, ye deaf; his praise, ye dumb,</a:t>
            </a:r>
          </a:p>
          <a:p>
            <a:r>
              <a:rPr lang="en-GB" sz="4400" dirty="0"/>
              <a:t>your loosened tongues employ;</a:t>
            </a:r>
          </a:p>
          <a:p>
            <a:r>
              <a:rPr lang="en-GB" sz="4400" dirty="0"/>
              <a:t>ye blind, behold your Saviour come;</a:t>
            </a:r>
          </a:p>
          <a:p>
            <a:r>
              <a:rPr lang="en-GB" sz="4400" dirty="0"/>
              <a:t>and leap, ye lame, for joy!</a:t>
            </a:r>
          </a:p>
          <a:p>
            <a:endParaRPr lang="en-GB" sz="4400" dirty="0"/>
          </a:p>
          <a:p>
            <a:r>
              <a:rPr lang="en-GB" sz="4400" baseline="30000" dirty="0"/>
              <a:t>6</a:t>
            </a:r>
            <a:r>
              <a:rPr lang="en-GB" sz="4400" dirty="0"/>
              <a:t> My gracious Master and my God,</a:t>
            </a:r>
          </a:p>
          <a:p>
            <a:r>
              <a:rPr lang="en-GB" sz="4400" dirty="0"/>
              <a:t>assist me to proclaim,</a:t>
            </a:r>
          </a:p>
          <a:p>
            <a:r>
              <a:rPr lang="en-GB" sz="4400" dirty="0"/>
              <a:t>to spread through all the earth abroad</a:t>
            </a:r>
          </a:p>
          <a:p>
            <a:r>
              <a:rPr lang="en-GB" sz="4400" dirty="0"/>
              <a:t>the honours of thy name.</a:t>
            </a:r>
          </a:p>
        </p:txBody>
      </p:sp>
    </p:spTree>
    <p:extLst>
      <p:ext uri="{BB962C8B-B14F-4D97-AF65-F5344CB8AC3E}">
        <p14:creationId xmlns:p14="http://schemas.microsoft.com/office/powerpoint/2010/main" val="3454092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7E523-9D39-7E3F-3CC4-B1F5FEC64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94E5D0-80A2-27DD-7130-BAA30985251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4113" y="354446"/>
            <a:ext cx="9661525" cy="6149109"/>
          </a:xfrm>
        </p:spPr>
        <p:txBody>
          <a:bodyPr>
            <a:noAutofit/>
          </a:bodyPr>
          <a:lstStyle/>
          <a:p>
            <a:r>
              <a:rPr lang="en-GB" dirty="0"/>
              <a:t>Prayers of Approach &amp; Confession </a:t>
            </a:r>
          </a:p>
          <a:p>
            <a:r>
              <a:rPr lang="en-GB" dirty="0"/>
              <a:t>Introduction to today’s theme</a:t>
            </a:r>
          </a:p>
        </p:txBody>
      </p:sp>
    </p:spTree>
    <p:extLst>
      <p:ext uri="{BB962C8B-B14F-4D97-AF65-F5344CB8AC3E}">
        <p14:creationId xmlns:p14="http://schemas.microsoft.com/office/powerpoint/2010/main" val="4237223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761AA-C212-CA09-7EF0-8E58F18928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4000" baseline="30000" dirty="0"/>
              <a:t>1</a:t>
            </a:r>
            <a:r>
              <a:rPr lang="en-GB" sz="4000" dirty="0"/>
              <a:t> Father, hear the prayer we offer:</a:t>
            </a:r>
          </a:p>
          <a:p>
            <a:r>
              <a:rPr lang="en-GB" sz="4000" dirty="0"/>
              <a:t>not for ease that prayer shall be,</a:t>
            </a:r>
          </a:p>
          <a:p>
            <a:r>
              <a:rPr lang="en-GB" sz="4000" dirty="0"/>
              <a:t>but for strength that we may ever</a:t>
            </a:r>
          </a:p>
          <a:p>
            <a:r>
              <a:rPr lang="en-GB" sz="4000" dirty="0"/>
              <a:t>live our lives courageously.</a:t>
            </a:r>
          </a:p>
          <a:p>
            <a:endParaRPr lang="en-GB" sz="4000" dirty="0"/>
          </a:p>
          <a:p>
            <a:r>
              <a:rPr lang="en-GB" sz="4000" baseline="30000" dirty="0"/>
              <a:t>2</a:t>
            </a:r>
            <a:r>
              <a:rPr lang="en-GB" sz="4000" dirty="0"/>
              <a:t> Not for ever in green pastures</a:t>
            </a:r>
          </a:p>
          <a:p>
            <a:r>
              <a:rPr lang="en-GB" sz="4000" dirty="0"/>
              <a:t>do we ask our way to be;</a:t>
            </a:r>
          </a:p>
          <a:p>
            <a:r>
              <a:rPr lang="en-GB" sz="4000" dirty="0"/>
              <a:t>but the steep and rugged pathway</a:t>
            </a:r>
          </a:p>
          <a:p>
            <a:r>
              <a:rPr lang="en-GB" sz="4000" dirty="0"/>
              <a:t>may we tread rejoicingly.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60C5D-9E94-E33A-AC21-8F28DFE10A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Hymn Father, hear the prayer we offer</a:t>
            </a:r>
          </a:p>
        </p:txBody>
      </p:sp>
    </p:spTree>
    <p:extLst>
      <p:ext uri="{BB962C8B-B14F-4D97-AF65-F5344CB8AC3E}">
        <p14:creationId xmlns:p14="http://schemas.microsoft.com/office/powerpoint/2010/main" val="283169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8FB75-4B12-B3A1-21F7-7F791296E5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4330" y="102870"/>
            <a:ext cx="11613552" cy="6431857"/>
          </a:xfrm>
        </p:spPr>
        <p:txBody>
          <a:bodyPr/>
          <a:lstStyle/>
          <a:p>
            <a:r>
              <a:rPr lang="en-GB" sz="4400" baseline="30000" dirty="0"/>
              <a:t>3</a:t>
            </a:r>
            <a:r>
              <a:rPr lang="en-GB" sz="4400" dirty="0"/>
              <a:t> Not for ever by still waters</a:t>
            </a:r>
          </a:p>
          <a:p>
            <a:r>
              <a:rPr lang="en-GB" sz="4400" dirty="0"/>
              <a:t>would we idly rest and stay;</a:t>
            </a:r>
          </a:p>
          <a:p>
            <a:r>
              <a:rPr lang="en-GB" sz="4400" dirty="0"/>
              <a:t>but would smite the living fountains</a:t>
            </a:r>
          </a:p>
          <a:p>
            <a:r>
              <a:rPr lang="en-GB" sz="4400" dirty="0"/>
              <a:t>from the rocks along our way.</a:t>
            </a:r>
          </a:p>
          <a:p>
            <a:endParaRPr lang="en-GB" sz="4400" dirty="0"/>
          </a:p>
          <a:p>
            <a:r>
              <a:rPr lang="en-GB" sz="4400" baseline="30000" dirty="0"/>
              <a:t>4</a:t>
            </a:r>
            <a:r>
              <a:rPr lang="en-GB" sz="4400" dirty="0"/>
              <a:t> Be our strength in hours of weakness,</a:t>
            </a:r>
          </a:p>
          <a:p>
            <a:r>
              <a:rPr lang="en-GB" sz="4400" dirty="0"/>
              <a:t>in our wanderings be our guide;</a:t>
            </a:r>
          </a:p>
          <a:p>
            <a:r>
              <a:rPr lang="en-GB" sz="4400" dirty="0"/>
              <a:t>through endeavour, failure, danger,</a:t>
            </a:r>
          </a:p>
          <a:p>
            <a:r>
              <a:rPr lang="en-GB" sz="4400" dirty="0"/>
              <a:t>Father, be thou at our side.</a:t>
            </a:r>
          </a:p>
        </p:txBody>
      </p:sp>
    </p:spTree>
    <p:extLst>
      <p:ext uri="{BB962C8B-B14F-4D97-AF65-F5344CB8AC3E}">
        <p14:creationId xmlns:p14="http://schemas.microsoft.com/office/powerpoint/2010/main" val="4136880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761AA-C212-CA09-7EF0-8E58F18928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85000"/>
                  </a:schemeClr>
                </a:solidFill>
              </a:rPr>
              <a:t>Jesus Walks on the Water</a:t>
            </a:r>
          </a:p>
          <a:p>
            <a:endParaRPr lang="en-GB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GB" baseline="30000" dirty="0"/>
              <a:t>22</a:t>
            </a:r>
            <a:r>
              <a:rPr lang="en-GB" dirty="0"/>
              <a:t> Immediately he made the disciples get into a boat and go on ahead to the other side, while he dismissed the crowds. </a:t>
            </a:r>
            <a:r>
              <a:rPr lang="en-GB" baseline="30000" dirty="0"/>
              <a:t>23</a:t>
            </a:r>
            <a:r>
              <a:rPr lang="en-GB" dirty="0"/>
              <a:t> And after he had dismissed the crowds, he went up the mountain by himself to pray. When evening came, he was there alone, </a:t>
            </a:r>
            <a:r>
              <a:rPr lang="en-GB" baseline="30000" dirty="0"/>
              <a:t>24</a:t>
            </a:r>
            <a:r>
              <a:rPr lang="en-GB" dirty="0"/>
              <a:t> but by this time the boat, battered by the waves, was far from the land,[a] for the wind was against them. </a:t>
            </a:r>
            <a:r>
              <a:rPr lang="en-GB" baseline="30000" dirty="0"/>
              <a:t>25</a:t>
            </a:r>
            <a:r>
              <a:rPr lang="en-GB" dirty="0"/>
              <a:t> And early in the morning he came walking toward them on the sea.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60C5D-9E94-E33A-AC21-8F28DFE10A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Matthew 14: 22-32</a:t>
            </a:r>
          </a:p>
        </p:txBody>
      </p:sp>
    </p:spTree>
    <p:extLst>
      <p:ext uri="{BB962C8B-B14F-4D97-AF65-F5344CB8AC3E}">
        <p14:creationId xmlns:p14="http://schemas.microsoft.com/office/powerpoint/2010/main" val="29843336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2019</Words>
  <Application>Microsoft Office PowerPoint</Application>
  <PresentationFormat>Widescreen</PresentationFormat>
  <Paragraphs>184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Century Gothic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Fellowship Continues apart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Ferguson</dc:creator>
  <cp:lastModifiedBy>David Wong</cp:lastModifiedBy>
  <cp:revision>197</cp:revision>
  <dcterms:created xsi:type="dcterms:W3CDTF">2020-12-22T16:57:36Z</dcterms:created>
  <dcterms:modified xsi:type="dcterms:W3CDTF">2026-08-13T03:34:27Z</dcterms:modified>
</cp:coreProperties>
</file>