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552" r:id="rId2"/>
    <p:sldId id="913" r:id="rId3"/>
    <p:sldId id="942" r:id="rId4"/>
    <p:sldId id="943" r:id="rId5"/>
    <p:sldId id="944" r:id="rId6"/>
    <p:sldId id="945" r:id="rId7"/>
    <p:sldId id="946" r:id="rId8"/>
    <p:sldId id="947" r:id="rId9"/>
    <p:sldId id="948" r:id="rId10"/>
    <p:sldId id="949" r:id="rId11"/>
    <p:sldId id="950" r:id="rId12"/>
    <p:sldId id="955" r:id="rId13"/>
    <p:sldId id="956" r:id="rId14"/>
    <p:sldId id="957" r:id="rId15"/>
    <p:sldId id="951" r:id="rId16"/>
    <p:sldId id="952" r:id="rId17"/>
    <p:sldId id="953" r:id="rId18"/>
    <p:sldId id="954" r:id="rId19"/>
    <p:sldId id="958" r:id="rId20"/>
    <p:sldId id="959" r:id="rId21"/>
    <p:sldId id="960" r:id="rId22"/>
    <p:sldId id="961" r:id="rId23"/>
    <p:sldId id="962" r:id="rId24"/>
    <p:sldId id="912" r:id="rId25"/>
    <p:sldId id="932" r:id="rId26"/>
    <p:sldId id="933" r:id="rId27"/>
    <p:sldId id="925" r:id="rId28"/>
    <p:sldId id="891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50" d="100"/>
          <a:sy n="50" d="100"/>
        </p:scale>
        <p:origin x="60" y="6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B82AC-1404-444D-83F8-8FDCA839758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5088-0A64-4AA2-AA97-08936E3E1F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25BB7B-C769-4C02-A617-CAA85A1F015C}"/>
              </a:ext>
            </a:extLst>
          </p:cNvPr>
          <p:cNvSpPr txBox="1"/>
          <p:nvPr/>
        </p:nvSpPr>
        <p:spPr bwMode="auto">
          <a:xfrm>
            <a:off x="6579007" y="158874"/>
            <a:ext cx="5425751" cy="300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 fontScale="92500"/>
          </a:bodyPr>
          <a:lstStyle/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 September 2026 11:00am</a:t>
            </a: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endParaRPr lang="nb-NO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Leader: Andrew Glennie</a:t>
            </a:r>
          </a:p>
        </p:txBody>
      </p:sp>
      <p:pic>
        <p:nvPicPr>
          <p:cNvPr id="6" name="Picture 5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0430F976-DC49-4B79-8903-2E1CFF5CD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98" y="3429000"/>
            <a:ext cx="4605690" cy="3003259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289906" y="253105"/>
            <a:ext cx="6187501" cy="63517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144000" tIns="72000" rIns="36000" bIns="36000" rtlCol="0" anchor="ctr" anchorCtr="0">
            <a:spAutoFit/>
          </a:bodyPr>
          <a:lstStyle/>
          <a:p>
            <a:pPr>
              <a:spcAft>
                <a:spcPts val="500"/>
              </a:spcAft>
            </a:pPr>
            <a:r>
              <a:rPr lang="en-GB" dirty="0"/>
              <a:t>Entry of the Bible. Welcome and notices</a:t>
            </a:r>
          </a:p>
          <a:p>
            <a:pPr>
              <a:spcAft>
                <a:spcPts val="500"/>
              </a:spcAft>
            </a:pPr>
            <a:r>
              <a:rPr lang="en-GB" dirty="0"/>
              <a:t>Introit. Call to worship.</a:t>
            </a:r>
          </a:p>
          <a:p>
            <a:pPr>
              <a:spcAft>
                <a:spcPts val="500"/>
              </a:spcAft>
            </a:pPr>
            <a:r>
              <a:rPr lang="en-GB" dirty="0"/>
              <a:t>Hymn  391 Stand up and bless the Lord 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approach and confession</a:t>
            </a:r>
          </a:p>
          <a:p>
            <a:pPr>
              <a:spcAft>
                <a:spcPts val="500"/>
              </a:spcAft>
            </a:pPr>
            <a:r>
              <a:rPr lang="en-GB" dirty="0"/>
              <a:t>Introduction</a:t>
            </a:r>
          </a:p>
          <a:p>
            <a:pPr>
              <a:spcAft>
                <a:spcPts val="500"/>
              </a:spcAft>
            </a:pPr>
            <a:r>
              <a:rPr lang="en-GB" dirty="0"/>
              <a:t>Hymn  560 Glorious things of thee are spoken        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 Psalm 105 v 1-6</a:t>
            </a:r>
          </a:p>
          <a:p>
            <a:pPr>
              <a:spcAft>
                <a:spcPts val="500"/>
              </a:spcAft>
            </a:pPr>
            <a:r>
              <a:rPr lang="en-GB" dirty="0"/>
              <a:t>Hymn  732 O Lord, thou art my God and King</a:t>
            </a:r>
          </a:p>
          <a:p>
            <a:pPr>
              <a:spcAft>
                <a:spcPts val="500"/>
              </a:spcAft>
            </a:pPr>
            <a:r>
              <a:rPr lang="en-GB" dirty="0"/>
              <a:t>Reading:  Matthew Ch 20 v 1-16                   </a:t>
            </a:r>
          </a:p>
          <a:p>
            <a:pPr>
              <a:spcAft>
                <a:spcPts val="500"/>
              </a:spcAft>
            </a:pPr>
            <a:r>
              <a:rPr lang="en-GB" dirty="0"/>
              <a:t>Anthem</a:t>
            </a:r>
          </a:p>
          <a:p>
            <a:pPr>
              <a:spcAft>
                <a:spcPts val="500"/>
              </a:spcAft>
            </a:pPr>
            <a:r>
              <a:rPr lang="en-GB" dirty="0"/>
              <a:t>Sermon </a:t>
            </a:r>
          </a:p>
          <a:p>
            <a:pPr>
              <a:spcAft>
                <a:spcPts val="500"/>
              </a:spcAft>
            </a:pPr>
            <a:r>
              <a:rPr lang="en-GB" dirty="0"/>
              <a:t>Hymn  278 I know that my Redeemer lives  </a:t>
            </a:r>
          </a:p>
          <a:p>
            <a:pPr>
              <a:spcAft>
                <a:spcPts val="500"/>
              </a:spcAft>
            </a:pPr>
            <a:r>
              <a:rPr lang="en-GB" dirty="0"/>
              <a:t>Prayers of intercession</a:t>
            </a:r>
          </a:p>
          <a:p>
            <a:pPr>
              <a:spcAft>
                <a:spcPts val="500"/>
              </a:spcAft>
            </a:pPr>
            <a:r>
              <a:rPr lang="en-GB" dirty="0"/>
              <a:t>Blessing of the offerings</a:t>
            </a:r>
          </a:p>
          <a:p>
            <a:pPr>
              <a:spcAft>
                <a:spcPts val="500"/>
              </a:spcAft>
            </a:pPr>
            <a:r>
              <a:rPr lang="en-GB" dirty="0"/>
              <a:t>The Lord’s Prayer</a:t>
            </a:r>
          </a:p>
          <a:p>
            <a:pPr>
              <a:spcAft>
                <a:spcPts val="500"/>
              </a:spcAft>
            </a:pPr>
            <a:r>
              <a:rPr lang="en-GB" dirty="0"/>
              <a:t>Hymn  285 O for a thousand tongues to sing </a:t>
            </a:r>
          </a:p>
          <a:p>
            <a:pPr>
              <a:spcAft>
                <a:spcPts val="600"/>
              </a:spcAft>
            </a:pPr>
            <a:r>
              <a:rPr lang="en-GB" dirty="0"/>
              <a:t>Blessing. Sung Amen.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and Sing. CCLI 1239051</a:t>
            </a:r>
          </a:p>
        </p:txBody>
      </p:sp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</a:t>
            </a:r>
          </a:p>
          <a:p>
            <a:r>
              <a:rPr lang="en-GB" dirty="0"/>
              <a:t>Introit</a:t>
            </a:r>
          </a:p>
          <a:p>
            <a:r>
              <a:rPr lang="en-GB" dirty="0"/>
              <a:t>Call to worship</a:t>
            </a:r>
          </a:p>
        </p:txBody>
      </p:sp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/>
          <a:lstStyle/>
          <a:p>
            <a:r>
              <a:rPr lang="en-GB" baseline="30000" dirty="0"/>
              <a:t>1</a:t>
            </a:r>
            <a:r>
              <a:rPr lang="en-GB" dirty="0"/>
              <a:t> Stand up and bless the Lord,</a:t>
            </a:r>
          </a:p>
          <a:p>
            <a:r>
              <a:rPr lang="en-GB" dirty="0"/>
              <a:t>ye people of his choice;</a:t>
            </a:r>
          </a:p>
          <a:p>
            <a:r>
              <a:rPr lang="en-GB" dirty="0"/>
              <a:t>stand up and bless the Lord your God</a:t>
            </a:r>
          </a:p>
          <a:p>
            <a:r>
              <a:rPr lang="en-GB" dirty="0"/>
              <a:t>with heart and soul and voice.</a:t>
            </a:r>
          </a:p>
          <a:p>
            <a:endParaRPr lang="en-GB" dirty="0"/>
          </a:p>
          <a:p>
            <a:r>
              <a:rPr lang="en-GB" baseline="30000" dirty="0"/>
              <a:t>2</a:t>
            </a:r>
            <a:r>
              <a:rPr lang="en-GB" dirty="0"/>
              <a:t> Though high above all praise,</a:t>
            </a:r>
          </a:p>
          <a:p>
            <a:r>
              <a:rPr lang="en-GB" dirty="0"/>
              <a:t>above all blessing high,</a:t>
            </a:r>
          </a:p>
          <a:p>
            <a:r>
              <a:rPr lang="en-GB" dirty="0"/>
              <a:t>who would not </a:t>
            </a:r>
            <a:r>
              <a:rPr lang="en-GB"/>
              <a:t>fear his </a:t>
            </a:r>
            <a:r>
              <a:rPr lang="en-GB" dirty="0"/>
              <a:t>holy name</a:t>
            </a:r>
          </a:p>
          <a:p>
            <a:r>
              <a:rPr lang="en-GB" dirty="0"/>
              <a:t>and laud and magnify?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/>
          <a:lstStyle/>
          <a:p>
            <a:r>
              <a:rPr lang="en-GB" dirty="0"/>
              <a:t>Hymn 391 Stand up and bless the Lord</a:t>
            </a:r>
          </a:p>
        </p:txBody>
      </p:sp>
    </p:spTree>
    <p:extLst>
      <p:ext uri="{BB962C8B-B14F-4D97-AF65-F5344CB8AC3E}">
        <p14:creationId xmlns:p14="http://schemas.microsoft.com/office/powerpoint/2010/main" val="347314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r>
              <a:rPr lang="en-GB" baseline="30000" dirty="0"/>
              <a:t>3</a:t>
            </a:r>
            <a:r>
              <a:rPr lang="en-GB" dirty="0"/>
              <a:t> O for the living flame</a:t>
            </a:r>
          </a:p>
          <a:p>
            <a:r>
              <a:rPr lang="en-GB" dirty="0"/>
              <a:t>from His own altar brought,</a:t>
            </a:r>
          </a:p>
          <a:p>
            <a:r>
              <a:rPr lang="en-GB" dirty="0"/>
              <a:t>to touch our lips, our minds inspire,</a:t>
            </a:r>
          </a:p>
          <a:p>
            <a:r>
              <a:rPr lang="en-GB" dirty="0"/>
              <a:t>and wing to heaven our thought!</a:t>
            </a:r>
          </a:p>
          <a:p>
            <a:endParaRPr lang="en-GB" dirty="0"/>
          </a:p>
          <a:p>
            <a:r>
              <a:rPr lang="en-GB" baseline="30000" dirty="0"/>
              <a:t>4</a:t>
            </a:r>
            <a:r>
              <a:rPr lang="en-GB" dirty="0"/>
              <a:t> God is our strength and song,</a:t>
            </a:r>
          </a:p>
          <a:p>
            <a:r>
              <a:rPr lang="en-GB" dirty="0"/>
              <a:t>and His salvation ours;</a:t>
            </a:r>
          </a:p>
          <a:p>
            <a:r>
              <a:rPr lang="en-GB" dirty="0"/>
              <a:t>then be His love in Christ proclaimed</a:t>
            </a:r>
          </a:p>
          <a:p>
            <a:r>
              <a:rPr lang="en-GB" dirty="0"/>
              <a:t>with all our ransomed </a:t>
            </a:r>
            <a:r>
              <a:rPr lang="en-GB" dirty="0" err="1"/>
              <a:t>pow'rs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2204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5</a:t>
            </a:r>
            <a:r>
              <a:rPr lang="en-GB" sz="4000" dirty="0"/>
              <a:t> Stand up and bless the Lord;</a:t>
            </a:r>
          </a:p>
          <a:p>
            <a:r>
              <a:rPr lang="en-GB" sz="4000" dirty="0"/>
              <a:t>the Lord your God adore;</a:t>
            </a:r>
          </a:p>
          <a:p>
            <a:r>
              <a:rPr lang="en-GB" sz="4000" dirty="0"/>
              <a:t>stand up and bless his glorious name</a:t>
            </a:r>
          </a:p>
          <a:p>
            <a:r>
              <a:rPr lang="en-GB" sz="4000" dirty="0"/>
              <a:t>henceforth and evermore.</a:t>
            </a:r>
          </a:p>
        </p:txBody>
      </p:sp>
    </p:spTree>
    <p:extLst>
      <p:ext uri="{BB962C8B-B14F-4D97-AF65-F5344CB8AC3E}">
        <p14:creationId xmlns:p14="http://schemas.microsoft.com/office/powerpoint/2010/main" val="169254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EE0D7-9C0C-9884-D015-B23227041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104D04-9493-7F78-7B28-B689BCC03A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 and confession</a:t>
            </a:r>
          </a:p>
          <a:p>
            <a:r>
              <a:rPr lang="en-GB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69666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1</a:t>
            </a:r>
            <a:r>
              <a:rPr lang="en-GB" sz="3600" dirty="0"/>
              <a:t> Glorious things of thee are spoken,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Zion, city of our God.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He whose Word cannot be broken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formed thee for His own abode.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On the Rock of Ages founded,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what can shake thy sure repose?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With salvation's walls surrounded,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thou </a:t>
            </a:r>
            <a:r>
              <a:rPr lang="en-GB" sz="3600" dirty="0" err="1"/>
              <a:t>may'st</a:t>
            </a:r>
            <a:r>
              <a:rPr lang="en-GB" sz="3600" dirty="0"/>
              <a:t> smile at all thy foes.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560 Glorious things of thee are spoken</a:t>
            </a:r>
          </a:p>
        </p:txBody>
      </p:sp>
    </p:spTree>
    <p:extLst>
      <p:ext uri="{BB962C8B-B14F-4D97-AF65-F5344CB8AC3E}">
        <p14:creationId xmlns:p14="http://schemas.microsoft.com/office/powerpoint/2010/main" val="132874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baseline="30000" dirty="0"/>
              <a:t>2</a:t>
            </a:r>
            <a:r>
              <a:rPr lang="en-GB" dirty="0"/>
              <a:t> See, the streams of living waters,</a:t>
            </a:r>
          </a:p>
          <a:p>
            <a:pPr>
              <a:spcBef>
                <a:spcPts val="0"/>
              </a:spcBef>
            </a:pPr>
            <a:r>
              <a:rPr lang="en-GB" dirty="0"/>
              <a:t>springing from eternal love,</a:t>
            </a:r>
          </a:p>
          <a:p>
            <a:pPr>
              <a:spcBef>
                <a:spcPts val="0"/>
              </a:spcBef>
            </a:pPr>
            <a:r>
              <a:rPr lang="en-GB" dirty="0"/>
              <a:t>well supply thy sons and daughters</a:t>
            </a:r>
          </a:p>
          <a:p>
            <a:pPr>
              <a:spcBef>
                <a:spcPts val="0"/>
              </a:spcBef>
            </a:pPr>
            <a:r>
              <a:rPr lang="en-GB" dirty="0"/>
              <a:t>and all fear of want remove.</a:t>
            </a:r>
          </a:p>
          <a:p>
            <a:pPr>
              <a:spcBef>
                <a:spcPts val="0"/>
              </a:spcBef>
            </a:pPr>
            <a:r>
              <a:rPr lang="en-GB" dirty="0"/>
              <a:t>Who can faint while such a river</a:t>
            </a:r>
          </a:p>
          <a:p>
            <a:pPr>
              <a:spcBef>
                <a:spcPts val="0"/>
              </a:spcBef>
            </a:pPr>
            <a:r>
              <a:rPr lang="en-GB" dirty="0"/>
              <a:t>ever flows their thirst to assuage -</a:t>
            </a:r>
          </a:p>
          <a:p>
            <a:pPr>
              <a:spcBef>
                <a:spcPts val="0"/>
              </a:spcBef>
            </a:pPr>
            <a:r>
              <a:rPr lang="en-GB" dirty="0"/>
              <a:t>Grace, which like the Lord, the giver,</a:t>
            </a:r>
          </a:p>
          <a:p>
            <a:pPr>
              <a:spcBef>
                <a:spcPts val="0"/>
              </a:spcBef>
            </a:pPr>
            <a:r>
              <a:rPr lang="en-GB" dirty="0"/>
              <a:t>never fails from age to age.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622691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baseline="30000" dirty="0"/>
              <a:t>3</a:t>
            </a:r>
            <a:r>
              <a:rPr lang="en-GB" dirty="0"/>
              <a:t> Saviour, since of Zion's city</a:t>
            </a:r>
          </a:p>
          <a:p>
            <a:pPr>
              <a:spcBef>
                <a:spcPts val="0"/>
              </a:spcBef>
            </a:pPr>
            <a:r>
              <a:rPr lang="en-GB" dirty="0"/>
              <a:t>I through grace a member am,</a:t>
            </a:r>
          </a:p>
          <a:p>
            <a:pPr>
              <a:spcBef>
                <a:spcPts val="0"/>
              </a:spcBef>
            </a:pPr>
            <a:r>
              <a:rPr lang="en-GB" dirty="0"/>
              <a:t>let the world deride or pity,</a:t>
            </a:r>
          </a:p>
          <a:p>
            <a:pPr>
              <a:spcBef>
                <a:spcPts val="0"/>
              </a:spcBef>
            </a:pPr>
            <a:r>
              <a:rPr lang="en-GB" dirty="0"/>
              <a:t>I will glory </a:t>
            </a:r>
            <a:r>
              <a:rPr lang="en-GB"/>
              <a:t>in thy </a:t>
            </a:r>
            <a:r>
              <a:rPr lang="en-GB" dirty="0"/>
              <a:t>name.</a:t>
            </a:r>
          </a:p>
          <a:p>
            <a:pPr>
              <a:spcBef>
                <a:spcPts val="0"/>
              </a:spcBef>
            </a:pPr>
            <a:r>
              <a:rPr lang="en-GB" dirty="0"/>
              <a:t>Fading is the worldling's pleasures,</a:t>
            </a:r>
          </a:p>
          <a:p>
            <a:pPr>
              <a:spcBef>
                <a:spcPts val="0"/>
              </a:spcBef>
            </a:pPr>
            <a:r>
              <a:rPr lang="en-GB" dirty="0"/>
              <a:t>all his boasted pomp and show;</a:t>
            </a:r>
          </a:p>
          <a:p>
            <a:pPr>
              <a:spcBef>
                <a:spcPts val="0"/>
              </a:spcBef>
            </a:pPr>
            <a:r>
              <a:rPr lang="en-GB" dirty="0"/>
              <a:t>solid joys and lasting treasures</a:t>
            </a:r>
          </a:p>
          <a:p>
            <a:pPr>
              <a:spcBef>
                <a:spcPts val="0"/>
              </a:spcBef>
            </a:pPr>
            <a:r>
              <a:rPr lang="en-GB" dirty="0"/>
              <a:t>none but Zion's children know.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799837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95000"/>
                  </a:schemeClr>
                </a:solidFill>
              </a:rPr>
              <a:t>The Two Ways</a:t>
            </a:r>
            <a:endParaRPr lang="en-GB" sz="4000" dirty="0">
              <a:solidFill>
                <a:schemeClr val="tx1">
                  <a:lumMod val="95000"/>
                </a:schemeClr>
              </a:solidFill>
            </a:endParaRPr>
          </a:p>
          <a:p>
            <a:endParaRPr lang="en-GB" sz="4000" dirty="0"/>
          </a:p>
          <a:p>
            <a:r>
              <a:rPr lang="en-GB" sz="4000" baseline="30000" dirty="0"/>
              <a:t>1</a:t>
            </a:r>
            <a:r>
              <a:rPr lang="en-GB" sz="4000" dirty="0"/>
              <a:t> O give thanks to the Lord, call on his name,</a:t>
            </a:r>
          </a:p>
          <a:p>
            <a:r>
              <a:rPr lang="en-GB" sz="4000" dirty="0"/>
              <a:t>    make known his deeds among the peoples.</a:t>
            </a:r>
          </a:p>
          <a:p>
            <a:r>
              <a:rPr lang="en-GB" sz="4000" baseline="30000" dirty="0"/>
              <a:t>2</a:t>
            </a:r>
            <a:r>
              <a:rPr lang="en-GB" sz="4000" dirty="0"/>
              <a:t> Sing to him, sing praises to him;</a:t>
            </a:r>
          </a:p>
          <a:p>
            <a:r>
              <a:rPr lang="en-GB" sz="4000" dirty="0"/>
              <a:t>    tell of all his wonderful works.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Psalm 105: 1-6</a:t>
            </a:r>
          </a:p>
        </p:txBody>
      </p:sp>
    </p:spTree>
    <p:extLst>
      <p:ext uri="{BB962C8B-B14F-4D97-AF65-F5344CB8AC3E}">
        <p14:creationId xmlns:p14="http://schemas.microsoft.com/office/powerpoint/2010/main" val="2213695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14941" cy="6431857"/>
          </a:xfrm>
        </p:spPr>
        <p:txBody>
          <a:bodyPr/>
          <a:lstStyle/>
          <a:p>
            <a:r>
              <a:rPr lang="en-GB" sz="3600" baseline="30000" dirty="0"/>
              <a:t>3</a:t>
            </a:r>
            <a:r>
              <a:rPr lang="en-GB" sz="3600" dirty="0"/>
              <a:t> Glory in his holy name;</a:t>
            </a:r>
          </a:p>
          <a:p>
            <a:r>
              <a:rPr lang="en-GB" sz="3600" dirty="0"/>
              <a:t>    let the hearts of those who seek the Lord rejoice.</a:t>
            </a:r>
          </a:p>
          <a:p>
            <a:r>
              <a:rPr lang="en-GB" sz="3600" baseline="30000" dirty="0"/>
              <a:t>4</a:t>
            </a:r>
            <a:r>
              <a:rPr lang="en-GB" sz="3600" dirty="0"/>
              <a:t> Seek the Lord and his strength;</a:t>
            </a:r>
          </a:p>
          <a:p>
            <a:r>
              <a:rPr lang="en-GB" sz="3600" dirty="0"/>
              <a:t>    seek his presence continually.</a:t>
            </a:r>
          </a:p>
          <a:p>
            <a:r>
              <a:rPr lang="en-GB" sz="3600" baseline="30000" dirty="0"/>
              <a:t>5</a:t>
            </a:r>
            <a:r>
              <a:rPr lang="en-GB" sz="3600" dirty="0"/>
              <a:t> Remember the wonderful works he has done,</a:t>
            </a:r>
          </a:p>
          <a:p>
            <a:r>
              <a:rPr lang="en-GB" sz="3600" dirty="0"/>
              <a:t>    his miracles, and the judgements he has uttered,</a:t>
            </a:r>
          </a:p>
          <a:p>
            <a:r>
              <a:rPr lang="en-GB" sz="3600" baseline="30000" dirty="0"/>
              <a:t>6</a:t>
            </a:r>
            <a:r>
              <a:rPr lang="en-GB" sz="3600" dirty="0"/>
              <a:t> O offspring of his servant Abraham,</a:t>
            </a:r>
          </a:p>
          <a:p>
            <a:r>
              <a:rPr lang="en-GB" sz="3600" dirty="0"/>
              <a:t>    children of Jacob, his chosen ones.</a:t>
            </a:r>
          </a:p>
        </p:txBody>
      </p:sp>
    </p:spTree>
    <p:extLst>
      <p:ext uri="{BB962C8B-B14F-4D97-AF65-F5344CB8AC3E}">
        <p14:creationId xmlns:p14="http://schemas.microsoft.com/office/powerpoint/2010/main" val="185375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4400" baseline="30000" dirty="0"/>
              <a:t>1</a:t>
            </a:r>
            <a:r>
              <a:rPr lang="en-GB" sz="4400" dirty="0"/>
              <a:t> O Lord, thou art my God and King;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Thee will I magnify and praise: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thee will I bless, and gladly sing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Unto thy holy name always.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732 O Lord, thou art my God and King</a:t>
            </a:r>
          </a:p>
        </p:txBody>
      </p:sp>
    </p:spTree>
    <p:extLst>
      <p:ext uri="{BB962C8B-B14F-4D97-AF65-F5344CB8AC3E}">
        <p14:creationId xmlns:p14="http://schemas.microsoft.com/office/powerpoint/2010/main" val="4024091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4000" baseline="30000" dirty="0"/>
              <a:t>2</a:t>
            </a:r>
            <a:r>
              <a:rPr lang="en-GB" sz="4000" dirty="0"/>
              <a:t> Each day I rise I will thee bless,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And praise thy name time without end.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Much to be praised, and great God is;</a:t>
            </a:r>
            <a:br>
              <a:rPr lang="en-GB" sz="4000" dirty="0"/>
            </a:br>
            <a:r>
              <a:rPr lang="en-GB" sz="4000" dirty="0"/>
              <a:t>His greatness none can comprehend.</a:t>
            </a:r>
          </a:p>
          <a:p>
            <a:endParaRPr lang="en-GB" sz="4000" baseline="30000" dirty="0"/>
          </a:p>
          <a:p>
            <a:r>
              <a:rPr lang="en-GB" sz="4000" baseline="30000" dirty="0"/>
              <a:t>3</a:t>
            </a:r>
            <a:r>
              <a:rPr lang="en-GB" sz="4000" dirty="0"/>
              <a:t> Age unto age thy works shall praise,</a:t>
            </a:r>
          </a:p>
          <a:p>
            <a:r>
              <a:rPr lang="en-GB" sz="4000" dirty="0"/>
              <a:t>Declare the marvels done by thee:</a:t>
            </a:r>
          </a:p>
          <a:p>
            <a:r>
              <a:rPr lang="en-GB" sz="4000" dirty="0"/>
              <a:t>And I will tell thy glorious ways,</a:t>
            </a:r>
          </a:p>
          <a:p>
            <a:r>
              <a:rPr lang="en-GB" sz="4000" dirty="0"/>
              <a:t>The honour of thy majesty.</a:t>
            </a:r>
          </a:p>
        </p:txBody>
      </p:sp>
    </p:spTree>
    <p:extLst>
      <p:ext uri="{BB962C8B-B14F-4D97-AF65-F5344CB8AC3E}">
        <p14:creationId xmlns:p14="http://schemas.microsoft.com/office/powerpoint/2010/main" val="218432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4400" baseline="30000" dirty="0"/>
              <a:t>4</a:t>
            </a:r>
            <a:r>
              <a:rPr lang="en-GB" sz="4400" dirty="0"/>
              <a:t> Thy wondrous works I will record.</a:t>
            </a:r>
            <a:br>
              <a:rPr lang="en-GB" sz="4400" dirty="0"/>
            </a:br>
            <a:r>
              <a:rPr lang="en-GB" sz="4400" dirty="0"/>
              <a:t>By nations shall the might be told</a:t>
            </a:r>
            <a:br>
              <a:rPr lang="en-GB" sz="4400" dirty="0"/>
            </a:br>
            <a:r>
              <a:rPr lang="en-GB" sz="4400" dirty="0"/>
              <a:t>of all thy dreadful acts, O Lord:</a:t>
            </a:r>
            <a:br>
              <a:rPr lang="en-GB" sz="4400" dirty="0"/>
            </a:br>
            <a:r>
              <a:rPr lang="en-GB" sz="4400" dirty="0"/>
              <a:t>And I thy greatness will unfold.</a:t>
            </a:r>
          </a:p>
          <a:p>
            <a:pPr>
              <a:spcBef>
                <a:spcPts val="0"/>
              </a:spcBef>
            </a:pPr>
            <a:endParaRPr lang="en-GB" sz="4400" baseline="30000" dirty="0"/>
          </a:p>
          <a:p>
            <a:pPr>
              <a:spcBef>
                <a:spcPts val="0"/>
              </a:spcBef>
            </a:pPr>
            <a:r>
              <a:rPr lang="en-GB" sz="4400" baseline="30000" dirty="0"/>
              <a:t>5</a:t>
            </a:r>
            <a:r>
              <a:rPr lang="en-GB" sz="4400" dirty="0"/>
              <a:t> They utter shall abundantly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The memory of thy goodness great;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And shall sing praises cheerfully,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Whilst they thy righteousness relate.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218866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2800" dirty="0">
                <a:solidFill>
                  <a:schemeClr val="tx1">
                    <a:lumMod val="95000"/>
                  </a:schemeClr>
                </a:solidFill>
              </a:rPr>
              <a:t>The Labourers in the Vineyard</a:t>
            </a:r>
            <a:endParaRPr lang="en-GB" sz="3600" dirty="0">
              <a:solidFill>
                <a:schemeClr val="tx1">
                  <a:lumMod val="95000"/>
                </a:schemeClr>
              </a:solidFill>
            </a:endParaRPr>
          </a:p>
          <a:p>
            <a:endParaRPr lang="en-GB" sz="1800" dirty="0"/>
          </a:p>
          <a:p>
            <a:r>
              <a:rPr lang="en-GB" sz="3600" baseline="30000" dirty="0"/>
              <a:t>1</a:t>
            </a:r>
            <a:r>
              <a:rPr lang="en-GB" sz="3600" dirty="0"/>
              <a:t> For the kingdom of heaven is like a landowner who went out early in the morning to hire labourers for his vineyard. </a:t>
            </a:r>
            <a:r>
              <a:rPr lang="en-GB" sz="3600" baseline="30000" dirty="0"/>
              <a:t>2</a:t>
            </a:r>
            <a:r>
              <a:rPr lang="en-GB" sz="3600" dirty="0"/>
              <a:t> After agreeing with the labourers for the usual daily wage, he sent them into his vineyard. </a:t>
            </a:r>
            <a:r>
              <a:rPr lang="en-GB" sz="3600" baseline="30000" dirty="0"/>
              <a:t>3</a:t>
            </a:r>
            <a:r>
              <a:rPr lang="en-GB" sz="3600" dirty="0"/>
              <a:t> When he went out about nine o’clock, he saw others standing idle in the market-place; </a:t>
            </a:r>
            <a:r>
              <a:rPr lang="en-GB" sz="3600" baseline="30000" dirty="0"/>
              <a:t>4</a:t>
            </a:r>
            <a:r>
              <a:rPr lang="en-GB" sz="3600" dirty="0"/>
              <a:t> and he said to them, “You also go into the vineyard, and I will pay you whatever is right.” So they went.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dirty="0"/>
              <a:t>Matthew 20: 1-16</a:t>
            </a:r>
          </a:p>
        </p:txBody>
      </p:sp>
    </p:spTree>
    <p:extLst>
      <p:ext uri="{BB962C8B-B14F-4D97-AF65-F5344CB8AC3E}">
        <p14:creationId xmlns:p14="http://schemas.microsoft.com/office/powerpoint/2010/main" val="275607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1" y="102870"/>
            <a:ext cx="11024870" cy="6431857"/>
          </a:xfrm>
        </p:spPr>
        <p:txBody>
          <a:bodyPr/>
          <a:lstStyle/>
          <a:p>
            <a:r>
              <a:rPr lang="en-GB" sz="3600" baseline="30000" dirty="0"/>
              <a:t>5 </a:t>
            </a:r>
            <a:r>
              <a:rPr lang="en-GB" sz="3600" dirty="0"/>
              <a:t>When he went out again about noon and about three o’clock, he did the same. </a:t>
            </a:r>
            <a:r>
              <a:rPr lang="en-GB" sz="3600" baseline="30000" dirty="0"/>
              <a:t>6 </a:t>
            </a:r>
            <a:r>
              <a:rPr lang="en-GB" sz="3600" dirty="0"/>
              <a:t>And about five o’clock he went out and found others standing around; and he said to them, “Why are you standing here idle all day?” </a:t>
            </a:r>
            <a:r>
              <a:rPr lang="en-GB" sz="3600" baseline="30000" dirty="0"/>
              <a:t>7 </a:t>
            </a:r>
            <a:r>
              <a:rPr lang="en-GB" sz="3600" dirty="0"/>
              <a:t>They said to him, “Because no one has hired us.” He said to them, “You also go into the vineyard.” </a:t>
            </a:r>
            <a:r>
              <a:rPr lang="en-GB" sz="3600" baseline="30000" dirty="0"/>
              <a:t>8 </a:t>
            </a:r>
            <a:r>
              <a:rPr lang="en-GB" sz="3600" dirty="0"/>
              <a:t>When evening came, the owner of the vineyard said to his manager, “Call the labourers and give them their pay, beginning with the last and then going to the first.”</a:t>
            </a:r>
          </a:p>
        </p:txBody>
      </p:sp>
    </p:spTree>
    <p:extLst>
      <p:ext uri="{BB962C8B-B14F-4D97-AF65-F5344CB8AC3E}">
        <p14:creationId xmlns:p14="http://schemas.microsoft.com/office/powerpoint/2010/main" val="1977707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7564C-D8EC-ACDE-B3F8-931119E01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F5B32-3238-79EE-FF77-D4091F4D82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14941" cy="6431857"/>
          </a:xfrm>
        </p:spPr>
        <p:txBody>
          <a:bodyPr/>
          <a:lstStyle/>
          <a:p>
            <a:r>
              <a:rPr lang="en-GB" sz="3600" baseline="30000" dirty="0"/>
              <a:t>9</a:t>
            </a:r>
            <a:r>
              <a:rPr lang="en-GB" sz="3600" dirty="0"/>
              <a:t> When those hired about five o’clock came, each of them received the usual daily wage.</a:t>
            </a:r>
            <a:r>
              <a:rPr lang="en-GB" sz="3600" baseline="30000" dirty="0"/>
              <a:t> 10 </a:t>
            </a:r>
            <a:r>
              <a:rPr lang="en-GB" sz="3600" dirty="0"/>
              <a:t>Now when the first came, they thought they would receive more; but each of them also received the usual daily wage.</a:t>
            </a:r>
            <a:r>
              <a:rPr lang="en-GB" sz="3600" baseline="30000" dirty="0"/>
              <a:t> 11 </a:t>
            </a:r>
            <a:r>
              <a:rPr lang="en-GB" sz="3600" dirty="0"/>
              <a:t>And when they received it, they grumbled against the landowner, </a:t>
            </a:r>
            <a:r>
              <a:rPr lang="en-GB" sz="3600" baseline="30000" dirty="0"/>
              <a:t>12 </a:t>
            </a:r>
            <a:r>
              <a:rPr lang="en-GB" sz="3600" dirty="0"/>
              <a:t>saying, “These last worked only one hour, and you have made them equal to us who have borne the burden of the day and the scorching heat.”</a:t>
            </a:r>
          </a:p>
        </p:txBody>
      </p:sp>
    </p:spTree>
    <p:extLst>
      <p:ext uri="{BB962C8B-B14F-4D97-AF65-F5344CB8AC3E}">
        <p14:creationId xmlns:p14="http://schemas.microsoft.com/office/powerpoint/2010/main" val="139299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E80CE-8FA8-2C4E-43D9-846FC0E96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A1E8CB-B1E3-6F80-93F3-A527170875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514941" cy="6431857"/>
          </a:xfrm>
        </p:spPr>
        <p:txBody>
          <a:bodyPr/>
          <a:lstStyle/>
          <a:p>
            <a:r>
              <a:rPr lang="en-GB" sz="3600" baseline="30000" dirty="0"/>
              <a:t>13 </a:t>
            </a:r>
            <a:r>
              <a:rPr lang="en-GB" sz="3600" dirty="0"/>
              <a:t>But he replied to one of them, “Friend, I am doing you no wrong; did you not agree with me for the usual daily wage?</a:t>
            </a:r>
            <a:r>
              <a:rPr lang="en-GB" sz="3600" baseline="30000" dirty="0"/>
              <a:t> 14 </a:t>
            </a:r>
            <a:r>
              <a:rPr lang="en-GB" sz="3600" dirty="0"/>
              <a:t>Take what belongs to you and go; I choose to give to this last the same as I give to you. </a:t>
            </a:r>
            <a:r>
              <a:rPr lang="en-GB" sz="3600" baseline="30000" dirty="0"/>
              <a:t>15 </a:t>
            </a:r>
            <a:r>
              <a:rPr lang="en-GB" sz="3600" dirty="0"/>
              <a:t>Am I not allowed to do what I choose with what belongs to me? Or are you envious because I am generous?”</a:t>
            </a:r>
            <a:r>
              <a:rPr lang="en-GB" sz="3600" baseline="30000" dirty="0"/>
              <a:t> 16 </a:t>
            </a:r>
            <a:r>
              <a:rPr lang="en-GB" sz="3600" dirty="0"/>
              <a:t>So the last will be first, and the first will be last.’</a:t>
            </a:r>
            <a:r>
              <a:rPr lang="en-GB" sz="3600" baseline="30000" dirty="0"/>
              <a:t>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07202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16FA-5BD6-EA41-EE59-C85D33EF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F03573-F414-4F77-B586-8E2CA6D228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Anthem</a:t>
            </a:r>
          </a:p>
          <a:p>
            <a:r>
              <a:rPr lang="en-GB" dirty="0"/>
              <a:t>Sermon </a:t>
            </a:r>
          </a:p>
        </p:txBody>
      </p:sp>
    </p:spTree>
    <p:extLst>
      <p:ext uri="{BB962C8B-B14F-4D97-AF65-F5344CB8AC3E}">
        <p14:creationId xmlns:p14="http://schemas.microsoft.com/office/powerpoint/2010/main" val="612376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10104583" cy="550025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4400" baseline="30000" dirty="0"/>
              <a:t>1</a:t>
            </a:r>
            <a:r>
              <a:rPr lang="en-GB" sz="4400" dirty="0"/>
              <a:t> I know that my Redeemer lives -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what comfort this assurance gives!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He lives, who once lived on the 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		earth,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Who through his death now brings 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		new birth.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Hymn 278 </a:t>
            </a:r>
            <a:r>
              <a:rPr lang="en-GB" sz="2800" dirty="0">
                <a:effectLst/>
              </a:rPr>
              <a:t>I know that my Redeemer lives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74542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4000" baseline="30000" dirty="0"/>
              <a:t>2</a:t>
            </a:r>
            <a:r>
              <a:rPr lang="en-GB" sz="4000" dirty="0"/>
              <a:t> He lives, triumphant from the grave,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What joy, eternally to save!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He lives to bless me with his love,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To plead for me in heaven above.</a:t>
            </a:r>
          </a:p>
          <a:p>
            <a:endParaRPr lang="en-GB" sz="4000" baseline="30000" dirty="0"/>
          </a:p>
          <a:p>
            <a:r>
              <a:rPr lang="en-GB" sz="4000" baseline="30000" dirty="0"/>
              <a:t>3</a:t>
            </a:r>
            <a:r>
              <a:rPr lang="en-GB" sz="4000" dirty="0"/>
              <a:t> He lives to help in time of need;</a:t>
            </a:r>
          </a:p>
          <a:p>
            <a:r>
              <a:rPr lang="en-GB" sz="4000" dirty="0"/>
              <a:t>What gifts, my hungry soul to feed!</a:t>
            </a:r>
          </a:p>
          <a:p>
            <a:r>
              <a:rPr lang="en-GB" sz="4000" dirty="0"/>
              <a:t>He lives, and grants me daily breath</a:t>
            </a:r>
          </a:p>
          <a:p>
            <a:r>
              <a:rPr lang="en-GB" sz="4000" dirty="0"/>
              <a:t>And leads me on to conquer death.</a:t>
            </a:r>
          </a:p>
        </p:txBody>
      </p:sp>
    </p:spTree>
    <p:extLst>
      <p:ext uri="{BB962C8B-B14F-4D97-AF65-F5344CB8AC3E}">
        <p14:creationId xmlns:p14="http://schemas.microsoft.com/office/powerpoint/2010/main" val="2023925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96E1-1F31-93BB-BCF6-1967C9969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363" y="117475"/>
            <a:ext cx="10730079" cy="66230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4400" baseline="30000" dirty="0"/>
              <a:t>4</a:t>
            </a:r>
            <a:r>
              <a:rPr lang="en-GB" sz="4400" dirty="0"/>
              <a:t> He lives, my wise and constant friend,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What kindness guards me to the end!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He lives, and while he lives I’ll sing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Jesus, my Prophet, Priest and King.</a:t>
            </a:r>
          </a:p>
          <a:p>
            <a:pPr>
              <a:spcBef>
                <a:spcPts val="0"/>
              </a:spcBef>
            </a:pPr>
            <a:endParaRPr lang="en-GB" sz="4400" baseline="30000" dirty="0"/>
          </a:p>
          <a:p>
            <a:pPr>
              <a:spcBef>
                <a:spcPts val="0"/>
              </a:spcBef>
            </a:pPr>
            <a:r>
              <a:rPr lang="en-GB" sz="4400" baseline="30000" dirty="0"/>
              <a:t>5</a:t>
            </a:r>
            <a:r>
              <a:rPr lang="en-GB" sz="4400" dirty="0"/>
              <a:t> He lives, all glory to his name!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What love, unchangeably the same!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What joy the blest assurance gives.</a:t>
            </a:r>
          </a:p>
          <a:p>
            <a:pPr>
              <a:spcBef>
                <a:spcPts val="0"/>
              </a:spcBef>
            </a:pPr>
            <a:r>
              <a:rPr lang="en-GB" sz="4400" dirty="0"/>
              <a:t>I know that my </a:t>
            </a:r>
            <a:r>
              <a:rPr lang="en-GB" sz="4400"/>
              <a:t>Redeemer lives!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02098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0B4D9-A11B-D046-3C74-7138E10D9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29B5ED-E3A3-CF50-84C0-A89AE16169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intercession</a:t>
            </a:r>
          </a:p>
          <a:p>
            <a:r>
              <a:rPr lang="en-GB" dirty="0"/>
              <a:t>Blessing of the offerings</a:t>
            </a:r>
          </a:p>
          <a:p>
            <a:r>
              <a:rPr lang="en-GB" dirty="0"/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1581803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O for a thousand tongues to sing </a:t>
            </a:r>
          </a:p>
          <a:p>
            <a:r>
              <a:rPr lang="en-GB" sz="4000" dirty="0"/>
              <a:t>my great Redeemer's praise,</a:t>
            </a:r>
          </a:p>
          <a:p>
            <a:r>
              <a:rPr lang="en-GB" sz="4000" dirty="0"/>
              <a:t>the glories of my God and King,</a:t>
            </a:r>
          </a:p>
          <a:p>
            <a:r>
              <a:rPr lang="en-GB" sz="4000" dirty="0"/>
              <a:t>the triumphs of his grace.</a:t>
            </a:r>
          </a:p>
          <a:p>
            <a:endParaRPr lang="en-GB" sz="4000" dirty="0"/>
          </a:p>
          <a:p>
            <a:r>
              <a:rPr lang="en-GB" sz="4000" baseline="30000" dirty="0"/>
              <a:t>2</a:t>
            </a:r>
            <a:r>
              <a:rPr lang="en-GB" sz="4000" dirty="0"/>
              <a:t> Jesus, the name that charms our fears,</a:t>
            </a:r>
          </a:p>
          <a:p>
            <a:r>
              <a:rPr lang="en-GB" sz="4000" dirty="0"/>
              <a:t>that bids our sorrows cease;</a:t>
            </a:r>
          </a:p>
          <a:p>
            <a:r>
              <a:rPr lang="en-GB" sz="4000" dirty="0"/>
              <a:t>'tis music in the sinner's ears,</a:t>
            </a:r>
          </a:p>
          <a:p>
            <a:r>
              <a:rPr lang="en-GB" sz="4000" dirty="0"/>
              <a:t>'tis life and health and peace.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Hymn </a:t>
            </a:r>
            <a:r>
              <a:rPr lang="en-GB" dirty="0"/>
              <a:t>285 O for a thousand tongues to 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429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400" baseline="30000" dirty="0"/>
              <a:t>3</a:t>
            </a:r>
            <a:r>
              <a:rPr lang="en-GB" sz="4400" dirty="0"/>
              <a:t> He breaks the power of cancelled sin,</a:t>
            </a:r>
          </a:p>
          <a:p>
            <a:r>
              <a:rPr lang="en-GB" sz="4400" dirty="0"/>
              <a:t>he sets the prisoner free;</a:t>
            </a:r>
          </a:p>
          <a:p>
            <a:r>
              <a:rPr lang="en-GB" sz="4400" dirty="0"/>
              <a:t>his blood can make the foulest clean,</a:t>
            </a:r>
          </a:p>
          <a:p>
            <a:r>
              <a:rPr lang="en-GB" sz="4400" dirty="0"/>
              <a:t>his blood availed for me. </a:t>
            </a:r>
          </a:p>
          <a:p>
            <a:endParaRPr lang="en-GB" sz="4400" dirty="0"/>
          </a:p>
          <a:p>
            <a:r>
              <a:rPr lang="en-GB" sz="4400" baseline="30000" dirty="0"/>
              <a:t>4</a:t>
            </a:r>
            <a:r>
              <a:rPr lang="en-GB" sz="4400" dirty="0"/>
              <a:t> He speaks, and listening to his voice</a:t>
            </a:r>
          </a:p>
          <a:p>
            <a:r>
              <a:rPr lang="en-GB" sz="4400" dirty="0"/>
              <a:t>new life the dead receive;</a:t>
            </a:r>
          </a:p>
          <a:p>
            <a:r>
              <a:rPr lang="en-GB" sz="4400" dirty="0"/>
              <a:t>the mournful, broken hearts rejoice,</a:t>
            </a:r>
          </a:p>
          <a:p>
            <a:r>
              <a:rPr lang="en-GB" sz="4400" dirty="0"/>
              <a:t>the humble poor believe.</a:t>
            </a:r>
          </a:p>
        </p:txBody>
      </p:sp>
    </p:spTree>
    <p:extLst>
      <p:ext uri="{BB962C8B-B14F-4D97-AF65-F5344CB8AC3E}">
        <p14:creationId xmlns:p14="http://schemas.microsoft.com/office/powerpoint/2010/main" val="3893514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1904-B85E-4935-9C55-15DDEDA633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1407364" cy="6431857"/>
          </a:xfrm>
        </p:spPr>
        <p:txBody>
          <a:bodyPr/>
          <a:lstStyle/>
          <a:p>
            <a:r>
              <a:rPr lang="en-GB" sz="4400" baseline="30000" dirty="0"/>
              <a:t>5</a:t>
            </a:r>
            <a:r>
              <a:rPr lang="en-GB" sz="4400" dirty="0"/>
              <a:t> Hear him, ye deaf; his praise, ye dumb,</a:t>
            </a:r>
          </a:p>
          <a:p>
            <a:r>
              <a:rPr lang="en-GB" sz="4400" dirty="0"/>
              <a:t>your loosened tongues employ;</a:t>
            </a:r>
          </a:p>
          <a:p>
            <a:r>
              <a:rPr lang="en-GB" sz="4400" dirty="0"/>
              <a:t>ye blind, behold your Saviour come;</a:t>
            </a:r>
          </a:p>
          <a:p>
            <a:r>
              <a:rPr lang="en-GB" sz="4400" dirty="0"/>
              <a:t>and leap, ye lame, for joy!</a:t>
            </a:r>
          </a:p>
          <a:p>
            <a:endParaRPr lang="en-GB" sz="4400" dirty="0"/>
          </a:p>
          <a:p>
            <a:r>
              <a:rPr lang="en-GB" sz="4400" baseline="30000" dirty="0"/>
              <a:t>6</a:t>
            </a:r>
            <a:r>
              <a:rPr lang="en-GB" sz="4400" dirty="0"/>
              <a:t> My gracious Master and my God,</a:t>
            </a:r>
          </a:p>
          <a:p>
            <a:r>
              <a:rPr lang="en-GB" sz="4400" dirty="0"/>
              <a:t>assist me to proclaim,</a:t>
            </a:r>
          </a:p>
          <a:p>
            <a:r>
              <a:rPr lang="en-GB" sz="4400" dirty="0"/>
              <a:t>to spread through all the earth abroad</a:t>
            </a:r>
          </a:p>
          <a:p>
            <a:r>
              <a:rPr lang="en-GB" sz="4400" dirty="0"/>
              <a:t>the honours of thy name.</a:t>
            </a:r>
          </a:p>
        </p:txBody>
      </p:sp>
    </p:spTree>
    <p:extLst>
      <p:ext uri="{BB962C8B-B14F-4D97-AF65-F5344CB8AC3E}">
        <p14:creationId xmlns:p14="http://schemas.microsoft.com/office/powerpoint/2010/main" val="976922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9E6916-3CDA-4CDF-971C-B6CD005B5D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/>
          <a:lstStyle/>
          <a:p>
            <a:r>
              <a:rPr lang="en-GB" dirty="0"/>
              <a:t>Blessing.</a:t>
            </a:r>
          </a:p>
          <a:p>
            <a:r>
              <a:rPr lang="en-GB" dirty="0"/>
              <a:t>Sung Amen.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AAFA5-2CC8-4FED-A65A-57AEB9F6E976}"/>
              </a:ext>
            </a:extLst>
          </p:cNvPr>
          <p:cNvSpPr txBox="1"/>
          <p:nvPr/>
        </p:nvSpPr>
        <p:spPr>
          <a:xfrm>
            <a:off x="8869680" y="4560570"/>
            <a:ext cx="3101894" cy="1900164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lIns="365760" tIns="144000" rIns="365760" bIns="14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FFFF00"/>
                </a:solidFill>
              </a:rPr>
              <a:t>If you are available, please feel free to remain online to chat for fellowship.</a:t>
            </a:r>
            <a:endParaRPr lang="en-GB" sz="1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3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5CB95-2A3E-4B62-A837-A806A74E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814" y="1864895"/>
            <a:ext cx="4744954" cy="355413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D9AEAEE-074D-4F4B-AC0F-96AA252D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6438"/>
            <a:ext cx="9144000" cy="1139825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Fellowship Continues apart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521B6-7AB7-46AF-BE2D-6498276ACBB1}"/>
              </a:ext>
            </a:extLst>
          </p:cNvPr>
          <p:cNvSpPr txBox="1"/>
          <p:nvPr/>
        </p:nvSpPr>
        <p:spPr>
          <a:xfrm>
            <a:off x="1020131" y="2251774"/>
            <a:ext cx="4744953" cy="278037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365760" tIns="365760" rIns="365760" bIns="54864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If you are available, please feel free to remain online to chat.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07516117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1539</Words>
  <Application>Microsoft Office PowerPoint</Application>
  <PresentationFormat>Widescreen</PresentationFormat>
  <Paragraphs>181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Fellowship Continues apart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232</cp:revision>
  <dcterms:created xsi:type="dcterms:W3CDTF">2020-12-22T16:57:36Z</dcterms:created>
  <dcterms:modified xsi:type="dcterms:W3CDTF">2026-09-18T09:19:10Z</dcterms:modified>
</cp:coreProperties>
</file>