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552" r:id="rId2"/>
    <p:sldId id="913" r:id="rId3"/>
    <p:sldId id="942" r:id="rId4"/>
    <p:sldId id="943" r:id="rId5"/>
    <p:sldId id="944" r:id="rId6"/>
    <p:sldId id="945" r:id="rId7"/>
    <p:sldId id="915" r:id="rId8"/>
    <p:sldId id="954" r:id="rId9"/>
    <p:sldId id="955" r:id="rId10"/>
    <p:sldId id="956" r:id="rId11"/>
    <p:sldId id="957" r:id="rId12"/>
    <p:sldId id="958" r:id="rId13"/>
    <p:sldId id="963" r:id="rId14"/>
    <p:sldId id="964" r:id="rId15"/>
    <p:sldId id="965" r:id="rId16"/>
    <p:sldId id="959" r:id="rId17"/>
    <p:sldId id="960" r:id="rId18"/>
    <p:sldId id="961" r:id="rId19"/>
    <p:sldId id="966" r:id="rId20"/>
    <p:sldId id="923" r:id="rId21"/>
    <p:sldId id="924" r:id="rId22"/>
    <p:sldId id="967" r:id="rId23"/>
    <p:sldId id="968" r:id="rId24"/>
    <p:sldId id="969" r:id="rId25"/>
    <p:sldId id="970" r:id="rId26"/>
    <p:sldId id="971" r:id="rId27"/>
    <p:sldId id="972" r:id="rId28"/>
    <p:sldId id="973" r:id="rId29"/>
    <p:sldId id="925" r:id="rId30"/>
    <p:sldId id="89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64" d="100"/>
          <a:sy n="64" d="100"/>
        </p:scale>
        <p:origin x="91" y="79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79007" y="158874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October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Andrew Glennie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89906" y="253105"/>
            <a:ext cx="6187501" cy="63517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144000" tIns="72000" rIns="36000" bIns="36000" rtlCol="0" anchor="ctr" anchorCtr="0">
            <a:spAutoFit/>
          </a:bodyPr>
          <a:lstStyle/>
          <a:p>
            <a:pPr>
              <a:spcAft>
                <a:spcPts val="5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5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500"/>
              </a:spcAft>
            </a:pPr>
            <a:r>
              <a:rPr lang="en-GB" dirty="0"/>
              <a:t>Hymn  383 Come, let us with our Lord arise  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5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500"/>
              </a:spcAft>
            </a:pPr>
            <a:r>
              <a:rPr lang="en-GB" dirty="0"/>
              <a:t>Hymn  200 The Kingdom of God is justice and joy         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 Matthew Ch 21 v 33-46  </a:t>
            </a:r>
          </a:p>
          <a:p>
            <a:pPr>
              <a:spcAft>
                <a:spcPts val="500"/>
              </a:spcAft>
            </a:pPr>
            <a:r>
              <a:rPr lang="en-GB" dirty="0"/>
              <a:t>Hymn  716 (Psalm 103) 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 Philippians Ch 3 v 4b-14                     </a:t>
            </a:r>
          </a:p>
          <a:p>
            <a:pPr>
              <a:spcAft>
                <a:spcPts val="500"/>
              </a:spcAft>
            </a:pPr>
            <a:r>
              <a:rPr lang="en-GB" dirty="0"/>
              <a:t>Anthem</a:t>
            </a:r>
          </a:p>
          <a:p>
            <a:pPr>
              <a:spcAft>
                <a:spcPts val="500"/>
              </a:spcAft>
            </a:pPr>
            <a:r>
              <a:rPr lang="en-GB" dirty="0"/>
              <a:t>Sermon </a:t>
            </a:r>
          </a:p>
          <a:p>
            <a:pPr>
              <a:spcAft>
                <a:spcPts val="500"/>
              </a:spcAft>
            </a:pPr>
            <a:r>
              <a:rPr lang="en-GB" dirty="0"/>
              <a:t>Hymn  349 I heard the voice of Jesus say   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500"/>
              </a:spcAft>
            </a:pPr>
            <a:r>
              <a:rPr lang="en-GB" dirty="0"/>
              <a:t>Blessing of the offerings</a:t>
            </a:r>
          </a:p>
          <a:p>
            <a:pPr>
              <a:spcAft>
                <a:spcPts val="500"/>
              </a:spcAft>
            </a:pPr>
            <a:r>
              <a:rPr lang="en-GB" dirty="0"/>
              <a:t>The Lord’s Prayer</a:t>
            </a:r>
          </a:p>
          <a:p>
            <a:pPr>
              <a:spcAft>
                <a:spcPts val="500"/>
              </a:spcAft>
            </a:pPr>
            <a:r>
              <a:rPr lang="en-GB"/>
              <a:t>Hymn  573 God is working his purpose out </a:t>
            </a:r>
          </a:p>
          <a:p>
            <a:pPr>
              <a:spcAft>
                <a:spcPts val="500"/>
              </a:spcAft>
            </a:pPr>
            <a:r>
              <a:rPr lang="en-GB"/>
              <a:t>Blessing</a:t>
            </a:r>
            <a:r>
              <a:rPr lang="en-GB" dirty="0"/>
              <a:t>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496469" cy="5500254"/>
          </a:xfrm>
        </p:spPr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Come, let us with our Lord arise,</a:t>
            </a:r>
          </a:p>
          <a:p>
            <a:r>
              <a:rPr lang="en-GB" sz="4000" dirty="0"/>
              <a:t>our Lord, who made both earth and skies;</a:t>
            </a:r>
          </a:p>
          <a:p>
            <a:r>
              <a:rPr lang="en-GB" sz="4000" dirty="0"/>
              <a:t>who died to save the world he made,</a:t>
            </a:r>
          </a:p>
          <a:p>
            <a:r>
              <a:rPr lang="en-GB" sz="4000" dirty="0"/>
              <a:t>and rose triumphant from the dead;</a:t>
            </a:r>
          </a:p>
          <a:p>
            <a:r>
              <a:rPr lang="en-GB" sz="4000" dirty="0"/>
              <a:t>he rose, the Prince of life and peace,</a:t>
            </a:r>
          </a:p>
          <a:p>
            <a:r>
              <a:rPr lang="en-GB" sz="4000" dirty="0"/>
              <a:t>and stamped the day forever his.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383 Come, let us with our Lord arise</a:t>
            </a:r>
          </a:p>
        </p:txBody>
      </p:sp>
    </p:spTree>
    <p:extLst>
      <p:ext uri="{BB962C8B-B14F-4D97-AF65-F5344CB8AC3E}">
        <p14:creationId xmlns:p14="http://schemas.microsoft.com/office/powerpoint/2010/main" val="2942343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2</a:t>
            </a:r>
            <a:r>
              <a:rPr lang="en-GB" sz="4400" dirty="0"/>
              <a:t> This is the day the Lord has made,</a:t>
            </a:r>
          </a:p>
          <a:p>
            <a:r>
              <a:rPr lang="en-GB" sz="4400" dirty="0"/>
              <a:t>that all may see his love displayed,</a:t>
            </a:r>
          </a:p>
          <a:p>
            <a:r>
              <a:rPr lang="en-GB" sz="4400" dirty="0"/>
              <a:t>may feel his resurrection's power,</a:t>
            </a:r>
          </a:p>
          <a:p>
            <a:r>
              <a:rPr lang="en-GB" sz="4400" dirty="0"/>
              <a:t>and rise again, to fall no more,</a:t>
            </a:r>
          </a:p>
          <a:p>
            <a:r>
              <a:rPr lang="en-GB" sz="4400" dirty="0"/>
              <a:t>in perfect righteousness renewed,</a:t>
            </a:r>
          </a:p>
          <a:p>
            <a:r>
              <a:rPr lang="en-GB" sz="4400" dirty="0"/>
              <a:t>and filled with all the life of God.</a:t>
            </a:r>
          </a:p>
        </p:txBody>
      </p:sp>
    </p:spTree>
    <p:extLst>
      <p:ext uri="{BB962C8B-B14F-4D97-AF65-F5344CB8AC3E}">
        <p14:creationId xmlns:p14="http://schemas.microsoft.com/office/powerpoint/2010/main" val="2972811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1134951" cy="6623050"/>
          </a:xfrm>
        </p:spPr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Then let us render him his own,</a:t>
            </a:r>
          </a:p>
          <a:p>
            <a:r>
              <a:rPr lang="en-GB" sz="4400" dirty="0"/>
              <a:t>with solemn prayer approach his throne,</a:t>
            </a:r>
          </a:p>
          <a:p>
            <a:r>
              <a:rPr lang="en-GB" sz="4400" dirty="0"/>
              <a:t>with meekness hear the gospel word,</a:t>
            </a:r>
          </a:p>
          <a:p>
            <a:r>
              <a:rPr lang="en-GB" sz="4400" dirty="0"/>
              <a:t>with thanks his dying love record,</a:t>
            </a:r>
          </a:p>
          <a:p>
            <a:r>
              <a:rPr lang="en-GB" sz="4400" dirty="0"/>
              <a:t>our joyful hearts and voices raise,</a:t>
            </a:r>
          </a:p>
          <a:p>
            <a:r>
              <a:rPr lang="en-GB" sz="4400" dirty="0"/>
              <a:t>and fill his courts with songs of praise.</a:t>
            </a:r>
          </a:p>
        </p:txBody>
      </p:sp>
    </p:spTree>
    <p:extLst>
      <p:ext uri="{BB962C8B-B14F-4D97-AF65-F5344CB8AC3E}">
        <p14:creationId xmlns:p14="http://schemas.microsoft.com/office/powerpoint/2010/main" val="1457920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E3EB6-A6FB-29C5-E450-4140DA622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1A896D-5F71-FD2A-FD22-76A3DEBE59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4024368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The kingdom of God is justice and joy;</a:t>
            </a:r>
          </a:p>
          <a:p>
            <a:r>
              <a:rPr lang="en-GB" dirty="0"/>
              <a:t>For Jesus restores what sin would destroy.</a:t>
            </a:r>
          </a:p>
          <a:p>
            <a:r>
              <a:rPr lang="en-GB" dirty="0"/>
              <a:t>God’s power and glory in Jesus we know;</a:t>
            </a:r>
          </a:p>
          <a:p>
            <a:r>
              <a:rPr lang="en-GB" dirty="0"/>
              <a:t>And here and </a:t>
            </a:r>
            <a:r>
              <a:rPr lang="en-GB" dirty="0" err="1"/>
              <a:t>hearafter</a:t>
            </a:r>
            <a:r>
              <a:rPr lang="en-GB" dirty="0"/>
              <a:t> the kingdom shall grow.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The kingdom of God is mercy and grace;</a:t>
            </a:r>
          </a:p>
          <a:p>
            <a:r>
              <a:rPr lang="en-GB" dirty="0"/>
              <a:t>The captives are freed, the sinners find place,</a:t>
            </a:r>
          </a:p>
          <a:p>
            <a:r>
              <a:rPr lang="en-GB" dirty="0"/>
              <a:t>The outcast are welcomed God’s banquet to share;</a:t>
            </a:r>
          </a:p>
          <a:p>
            <a:r>
              <a:rPr lang="en-GB" dirty="0"/>
              <a:t>And hope is awakened in place of </a:t>
            </a:r>
            <a:r>
              <a:rPr lang="en-GB"/>
              <a:t>despair.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Hymn 200 / 638 </a:t>
            </a:r>
            <a:r>
              <a:rPr lang="en-GB" dirty="0"/>
              <a:t>Thy Kingdom come, O God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64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E15BE-32E2-D938-84DC-902569C103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351326" cy="6622472"/>
          </a:xfrm>
        </p:spPr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The kingdom of God is challenge and choice:</a:t>
            </a:r>
          </a:p>
          <a:p>
            <a:r>
              <a:rPr lang="en-GB" dirty="0"/>
              <a:t>Believe the good news, repent and rejoice!</a:t>
            </a:r>
          </a:p>
          <a:p>
            <a:r>
              <a:rPr lang="en-GB" dirty="0"/>
              <a:t>God’s love for us sinners brought Christ to his cross:</a:t>
            </a:r>
          </a:p>
          <a:p>
            <a:r>
              <a:rPr lang="en-GB" dirty="0"/>
              <a:t>Our crisis of judgement for gain or for loss.	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God’s kingdom is come, the gift and the goal;</a:t>
            </a:r>
          </a:p>
          <a:p>
            <a:r>
              <a:rPr lang="en-GB" dirty="0"/>
              <a:t>In Jesus begun, in heaven made whole.</a:t>
            </a:r>
          </a:p>
          <a:p>
            <a:r>
              <a:rPr lang="en-GB" dirty="0"/>
              <a:t>The heirs of the kingdom shall answer his call;</a:t>
            </a:r>
          </a:p>
          <a:p>
            <a:r>
              <a:rPr lang="en-GB" dirty="0"/>
              <a:t>And all things cry “Glory” to God all in all.</a:t>
            </a:r>
          </a:p>
        </p:txBody>
      </p:sp>
    </p:spTree>
    <p:extLst>
      <p:ext uri="{BB962C8B-B14F-4D97-AF65-F5344CB8AC3E}">
        <p14:creationId xmlns:p14="http://schemas.microsoft.com/office/powerpoint/2010/main" val="867101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ts val="5000"/>
              </a:lnSpc>
            </a:pPr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The Parable of the Wicked Tenants</a:t>
            </a:r>
          </a:p>
          <a:p>
            <a:pPr>
              <a:lnSpc>
                <a:spcPts val="5000"/>
              </a:lnSpc>
            </a:pPr>
            <a:r>
              <a:rPr lang="en-GB" baseline="30000" dirty="0"/>
              <a:t>33</a:t>
            </a:r>
            <a:r>
              <a:rPr lang="en-GB" dirty="0"/>
              <a:t> ‘Listen to another parable. There was a landowner who planted a vineyard, put a fence around it, dug a wine press in it, and built a watch-tower. Then he leased it to tenants and went to another country. </a:t>
            </a:r>
            <a:r>
              <a:rPr lang="en-GB" baseline="30000" dirty="0"/>
              <a:t>34</a:t>
            </a:r>
            <a:r>
              <a:rPr lang="en-GB" dirty="0"/>
              <a:t> When the harvest time had come, he sent his slaves to the tenants to collect his produce. </a:t>
            </a:r>
            <a:r>
              <a:rPr lang="en-GB" baseline="30000" dirty="0"/>
              <a:t>35</a:t>
            </a:r>
            <a:r>
              <a:rPr lang="en-GB" dirty="0"/>
              <a:t> But the tenants seized his slaves and beat one, killed another, and stoned another.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Matthew 21:33-46</a:t>
            </a:r>
          </a:p>
        </p:txBody>
      </p:sp>
    </p:spTree>
    <p:extLst>
      <p:ext uri="{BB962C8B-B14F-4D97-AF65-F5344CB8AC3E}">
        <p14:creationId xmlns:p14="http://schemas.microsoft.com/office/powerpoint/2010/main" val="362770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053899" cy="6431857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en-GB" sz="3600" baseline="30000" dirty="0"/>
              <a:t>36</a:t>
            </a:r>
            <a:r>
              <a:rPr lang="en-GB" sz="3600" dirty="0"/>
              <a:t> Again he sent other slaves, more than the first; and they treated them in the same way. </a:t>
            </a:r>
            <a:r>
              <a:rPr lang="en-GB" sz="3600" baseline="30000" dirty="0"/>
              <a:t>37</a:t>
            </a:r>
            <a:r>
              <a:rPr lang="en-GB" sz="3600" dirty="0"/>
              <a:t> Finally he sent his son to them, saying, “They will respect my son.” </a:t>
            </a:r>
            <a:r>
              <a:rPr lang="en-GB" sz="3600" baseline="30000" dirty="0"/>
              <a:t>38</a:t>
            </a:r>
            <a:r>
              <a:rPr lang="en-GB" sz="3600" dirty="0"/>
              <a:t> But when the tenants saw the son, they said to themselves, “This is the heir; come, let us kill him and get his inheritance.” </a:t>
            </a:r>
            <a:r>
              <a:rPr lang="en-GB" sz="3600" baseline="30000" dirty="0"/>
              <a:t>39</a:t>
            </a:r>
            <a:r>
              <a:rPr lang="en-GB" sz="3600" dirty="0"/>
              <a:t> So they seized him, threw him out of the vineyard, and killed him. </a:t>
            </a:r>
            <a:r>
              <a:rPr lang="en-GB" sz="3600" baseline="30000" dirty="0"/>
              <a:t>40</a:t>
            </a:r>
            <a:r>
              <a:rPr lang="en-GB" sz="3600" dirty="0"/>
              <a:t> Now when the owner of the vineyard comes, what will he do to those tenants?’ </a:t>
            </a:r>
          </a:p>
        </p:txBody>
      </p:sp>
    </p:spTree>
    <p:extLst>
      <p:ext uri="{BB962C8B-B14F-4D97-AF65-F5344CB8AC3E}">
        <p14:creationId xmlns:p14="http://schemas.microsoft.com/office/powerpoint/2010/main" val="3551186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707041" cy="6431857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en-GB" sz="3600" baseline="30000" dirty="0"/>
              <a:t>41</a:t>
            </a:r>
            <a:r>
              <a:rPr lang="en-GB" sz="3600" dirty="0"/>
              <a:t> They said to him, ‘He will put those wretches to a miserable death, and lease the vineyard to other tenants who will give him the produce at the harvest time.’ </a:t>
            </a:r>
            <a:r>
              <a:rPr lang="en-GB" sz="3600" baseline="30000" dirty="0"/>
              <a:t>42</a:t>
            </a:r>
            <a:r>
              <a:rPr lang="en-GB" sz="3600" dirty="0"/>
              <a:t> Jesus said to them, ‘Have you never read in the scriptures:</a:t>
            </a:r>
          </a:p>
          <a:p>
            <a:pPr>
              <a:lnSpc>
                <a:spcPts val="5000"/>
              </a:lnSpc>
            </a:pPr>
            <a:endParaRPr lang="en-GB" sz="3600" dirty="0"/>
          </a:p>
          <a:p>
            <a:pPr>
              <a:lnSpc>
                <a:spcPts val="5000"/>
              </a:lnSpc>
            </a:pPr>
            <a:r>
              <a:rPr lang="en-GB" sz="3600" dirty="0"/>
              <a:t>	“The stone that the builders rejected</a:t>
            </a:r>
          </a:p>
          <a:p>
            <a:pPr>
              <a:lnSpc>
                <a:spcPts val="5000"/>
              </a:lnSpc>
            </a:pPr>
            <a:r>
              <a:rPr lang="en-GB" sz="3600" dirty="0"/>
              <a:t>    	has become the cornerstone;</a:t>
            </a:r>
          </a:p>
          <a:p>
            <a:pPr>
              <a:lnSpc>
                <a:spcPts val="5000"/>
              </a:lnSpc>
            </a:pPr>
            <a:r>
              <a:rPr lang="en-GB" sz="3600" dirty="0"/>
              <a:t>	this was the Lord’s doing,</a:t>
            </a:r>
          </a:p>
          <a:p>
            <a:pPr>
              <a:lnSpc>
                <a:spcPts val="5000"/>
              </a:lnSpc>
            </a:pPr>
            <a:r>
              <a:rPr lang="en-GB" sz="3600" dirty="0"/>
              <a:t>    	and it is amazing in our eyes”?</a:t>
            </a:r>
          </a:p>
        </p:txBody>
      </p:sp>
    </p:spTree>
    <p:extLst>
      <p:ext uri="{BB962C8B-B14F-4D97-AF65-F5344CB8AC3E}">
        <p14:creationId xmlns:p14="http://schemas.microsoft.com/office/powerpoint/2010/main" val="2579265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053899" cy="643185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600" baseline="30000" dirty="0"/>
              <a:t>43</a:t>
            </a:r>
            <a:r>
              <a:rPr lang="en-GB" sz="3600" dirty="0"/>
              <a:t> Therefore I tell you, the kingdom of God will be taken away from you and given to a people that produces the fruits of the kingdom. </a:t>
            </a:r>
            <a:r>
              <a:rPr lang="en-GB" sz="3600" baseline="30000" dirty="0"/>
              <a:t>44</a:t>
            </a:r>
            <a:r>
              <a:rPr lang="en-GB" sz="3600" dirty="0"/>
              <a:t> The one who falls on this stone will be broken to pieces; and it will crush anyone on whom it falls.’ </a:t>
            </a:r>
            <a:r>
              <a:rPr lang="en-GB" sz="3600" baseline="30000" dirty="0"/>
              <a:t>45</a:t>
            </a:r>
            <a:r>
              <a:rPr lang="en-GB" sz="3600" dirty="0"/>
              <a:t> When the chief priests and the Pharisees heard his parables, they realized that he was speaking about them. </a:t>
            </a:r>
            <a:r>
              <a:rPr lang="en-GB" sz="3600" baseline="30000"/>
              <a:t>46 </a:t>
            </a:r>
            <a:r>
              <a:rPr lang="en-GB" sz="3600"/>
              <a:t>They wanted to arrest him, but they feared the crowds, because they regarded him as a prophet.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157438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My soul, repeat his praise,</a:t>
            </a:r>
          </a:p>
          <a:p>
            <a:r>
              <a:rPr lang="en-GB" dirty="0"/>
              <a:t>Whose mercies are so great,</a:t>
            </a:r>
          </a:p>
          <a:p>
            <a:r>
              <a:rPr lang="en-GB" dirty="0"/>
              <a:t>Whose anger is so slow to rise,</a:t>
            </a:r>
          </a:p>
          <a:p>
            <a:r>
              <a:rPr lang="en-GB" dirty="0"/>
              <a:t>So ready to abate.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High as the heavens are raised</a:t>
            </a:r>
          </a:p>
          <a:p>
            <a:r>
              <a:rPr lang="en-GB" dirty="0"/>
              <a:t>above the ground we tread,</a:t>
            </a:r>
          </a:p>
          <a:p>
            <a:r>
              <a:rPr lang="en-GB" dirty="0"/>
              <a:t>So far the riches of his grace</a:t>
            </a:r>
          </a:p>
          <a:p>
            <a:r>
              <a:rPr lang="en-GB" dirty="0"/>
              <a:t>Our highest thoughts exceed.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716 Psalm 103</a:t>
            </a:r>
          </a:p>
        </p:txBody>
      </p:sp>
    </p:spTree>
    <p:extLst>
      <p:ext uri="{BB962C8B-B14F-4D97-AF65-F5344CB8AC3E}">
        <p14:creationId xmlns:p14="http://schemas.microsoft.com/office/powerpoint/2010/main" val="69420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His power subdues our sins;</a:t>
            </a:r>
          </a:p>
          <a:p>
            <a:r>
              <a:rPr lang="en-GB" dirty="0"/>
              <a:t>And his forgiving love,</a:t>
            </a:r>
          </a:p>
          <a:p>
            <a:r>
              <a:rPr lang="en-GB" dirty="0"/>
              <a:t>far as the east is from the west,</a:t>
            </a:r>
          </a:p>
          <a:p>
            <a:r>
              <a:rPr lang="en-GB" dirty="0"/>
              <a:t>Doth all our guilt remove.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The pity of the Lord</a:t>
            </a:r>
          </a:p>
          <a:p>
            <a:r>
              <a:rPr lang="en-GB" dirty="0"/>
              <a:t>To those that fear his name,</a:t>
            </a:r>
          </a:p>
          <a:p>
            <a:r>
              <a:rPr lang="en-GB" dirty="0"/>
              <a:t>Is such as tender parents feel;</a:t>
            </a:r>
          </a:p>
          <a:p>
            <a:r>
              <a:rPr lang="en-GB" dirty="0"/>
              <a:t>He knows our feeble frame.</a:t>
            </a:r>
          </a:p>
        </p:txBody>
      </p:sp>
    </p:spTree>
    <p:extLst>
      <p:ext uri="{BB962C8B-B14F-4D97-AF65-F5344CB8AC3E}">
        <p14:creationId xmlns:p14="http://schemas.microsoft.com/office/powerpoint/2010/main" val="2866962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19616-F7EE-D2CE-8E81-6FFE1F28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92833-D0BF-E771-7B03-AE0A38AE9A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613552" cy="6431857"/>
          </a:xfrm>
        </p:spPr>
        <p:txBody>
          <a:bodyPr/>
          <a:lstStyle/>
          <a:p>
            <a:r>
              <a:rPr lang="en-GB" baseline="30000" dirty="0"/>
              <a:t>5</a:t>
            </a:r>
            <a:r>
              <a:rPr lang="en-GB" dirty="0"/>
              <a:t> Our days are as the grass,</a:t>
            </a:r>
          </a:p>
          <a:p>
            <a:r>
              <a:rPr lang="en-GB" dirty="0"/>
              <a:t>Or like the morning flower;</a:t>
            </a:r>
          </a:p>
          <a:p>
            <a:r>
              <a:rPr lang="en-GB" dirty="0"/>
              <a:t>If one sharp blast sweep o’er the field,</a:t>
            </a:r>
          </a:p>
          <a:p>
            <a:r>
              <a:rPr lang="en-GB" dirty="0"/>
              <a:t>It withers in an hour.</a:t>
            </a:r>
          </a:p>
          <a:p>
            <a:endParaRPr lang="en-GB" dirty="0"/>
          </a:p>
          <a:p>
            <a:r>
              <a:rPr lang="en-GB" dirty="0"/>
              <a:t>6 But thy compassions, Lord,</a:t>
            </a:r>
          </a:p>
          <a:p>
            <a:r>
              <a:rPr lang="en-GB" dirty="0"/>
              <a:t>To endless years endure,</a:t>
            </a:r>
          </a:p>
          <a:p>
            <a:r>
              <a:rPr lang="en-GB" dirty="0"/>
              <a:t>And children’s children ever find</a:t>
            </a:r>
          </a:p>
          <a:p>
            <a:r>
              <a:rPr lang="en-GB" dirty="0"/>
              <a:t>Thy words of promise sure.</a:t>
            </a:r>
          </a:p>
        </p:txBody>
      </p:sp>
    </p:spTree>
    <p:extLst>
      <p:ext uri="{BB962C8B-B14F-4D97-AF65-F5344CB8AC3E}">
        <p14:creationId xmlns:p14="http://schemas.microsoft.com/office/powerpoint/2010/main" val="2338463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3600" baseline="30000" dirty="0"/>
              <a:t>4b</a:t>
            </a:r>
            <a:r>
              <a:rPr lang="en-GB" sz="3600" dirty="0"/>
              <a:t> I, too, have reason for confidence in the flesh.</a:t>
            </a:r>
          </a:p>
          <a:p>
            <a:r>
              <a:rPr lang="en-GB" sz="3600" dirty="0"/>
              <a:t>If anyone else has reason to be confident in the flesh, I have more: </a:t>
            </a:r>
            <a:r>
              <a:rPr lang="en-GB" sz="3600" baseline="30000" dirty="0"/>
              <a:t>5 </a:t>
            </a:r>
            <a:r>
              <a:rPr lang="en-GB" sz="3600" dirty="0"/>
              <a:t>circumcised on the eighth day, a member of the people of Israel, of the tribe of Benjamin, a Hebrew born of Hebrews; as to the law, a Pharisee; </a:t>
            </a:r>
            <a:r>
              <a:rPr lang="en-GB" sz="3600" baseline="30000" dirty="0"/>
              <a:t>6 </a:t>
            </a:r>
            <a:r>
              <a:rPr lang="en-GB" sz="3600" dirty="0"/>
              <a:t>as to zeal, a persecutor of the church; as to righteousness under the law, blameless. </a:t>
            </a:r>
            <a:r>
              <a:rPr lang="en-GB" sz="3600" baseline="30000" dirty="0"/>
              <a:t>7 </a:t>
            </a:r>
            <a:r>
              <a:rPr lang="en-GB" sz="3600" dirty="0"/>
              <a:t>Yet whatever gains I had, these I have come to regard as loss because of Christ</a:t>
            </a:r>
            <a:r>
              <a:rPr lang="en-GB" sz="3600"/>
              <a:t>. </a:t>
            </a:r>
            <a:endParaRPr lang="en-GB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Philippians 3: 4b-14</a:t>
            </a:r>
          </a:p>
        </p:txBody>
      </p:sp>
    </p:spTree>
    <p:extLst>
      <p:ext uri="{BB962C8B-B14F-4D97-AF65-F5344CB8AC3E}">
        <p14:creationId xmlns:p14="http://schemas.microsoft.com/office/powerpoint/2010/main" val="102961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75720" cy="6431857"/>
          </a:xfrm>
        </p:spPr>
        <p:txBody>
          <a:bodyPr/>
          <a:lstStyle/>
          <a:p>
            <a:r>
              <a:rPr lang="en-GB" sz="3600" baseline="30000" dirty="0"/>
              <a:t>8 </a:t>
            </a:r>
            <a:r>
              <a:rPr lang="en-GB" sz="3600" dirty="0"/>
              <a:t>More than that, I regard everything as loss because of the surpassing value of knowing Christ Jesus my Lord. For his sake I have suffered the loss of all things, and I regard them as rubbish, in order that I may gain Christ </a:t>
            </a:r>
            <a:r>
              <a:rPr lang="en-GB" sz="3600" baseline="30000" dirty="0"/>
              <a:t>9 </a:t>
            </a:r>
            <a:r>
              <a:rPr lang="en-GB" sz="3600" dirty="0"/>
              <a:t>and be found in him, not having a righteousness of my own that comes from the law, but one that comes through faith in Christ, the righteousness from God based on faith. </a:t>
            </a:r>
            <a:r>
              <a:rPr lang="en-GB" sz="3600" baseline="30000" dirty="0"/>
              <a:t>10 </a:t>
            </a:r>
            <a:r>
              <a:rPr lang="en-GB" sz="3600" dirty="0"/>
              <a:t>I want to know Christ and the power of his resurrection and the sharing of his sufferings by becoming like him in his death, </a:t>
            </a:r>
            <a:r>
              <a:rPr lang="en-GB" sz="3600" baseline="30000" dirty="0"/>
              <a:t>11 </a:t>
            </a:r>
            <a:r>
              <a:rPr lang="en-GB" sz="3600" dirty="0"/>
              <a:t>if somehow I may attain the resurrection from the dead.</a:t>
            </a:r>
          </a:p>
        </p:txBody>
      </p:sp>
    </p:spTree>
    <p:extLst>
      <p:ext uri="{BB962C8B-B14F-4D97-AF65-F5344CB8AC3E}">
        <p14:creationId xmlns:p14="http://schemas.microsoft.com/office/powerpoint/2010/main" val="1565818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3560" y="102870"/>
            <a:ext cx="10248356" cy="6431857"/>
          </a:xfrm>
        </p:spPr>
        <p:txBody>
          <a:bodyPr/>
          <a:lstStyle/>
          <a:p>
            <a:r>
              <a:rPr lang="en-GB" sz="2800" dirty="0">
                <a:solidFill>
                  <a:schemeClr val="tx1">
                    <a:lumMod val="85000"/>
                  </a:schemeClr>
                </a:solidFill>
              </a:rPr>
              <a:t>Pressing towards the Goal</a:t>
            </a:r>
            <a:endParaRPr lang="en-GB" sz="3600" dirty="0">
              <a:solidFill>
                <a:schemeClr val="tx1">
                  <a:lumMod val="85000"/>
                </a:schemeClr>
              </a:solidFill>
            </a:endParaRPr>
          </a:p>
          <a:p>
            <a:endParaRPr lang="en-GB" sz="3600" dirty="0"/>
          </a:p>
          <a:p>
            <a:r>
              <a:rPr lang="en-GB" sz="3600" baseline="30000" dirty="0"/>
              <a:t>12 </a:t>
            </a:r>
            <a:r>
              <a:rPr lang="en-GB" sz="3600" dirty="0"/>
              <a:t>Not that I have already obtained this or have already reached the goal; but I press on to make it my own, because Christ Jesus has made me his own. </a:t>
            </a:r>
            <a:r>
              <a:rPr lang="en-GB" sz="3600" baseline="30000" dirty="0"/>
              <a:t>13 </a:t>
            </a:r>
            <a:r>
              <a:rPr lang="en-GB" sz="3600" dirty="0"/>
              <a:t>Beloved, I do not consider that I have made it my own; but this one thing I do: forgetting what lies behind and straining forward to what lies ahead, </a:t>
            </a:r>
            <a:r>
              <a:rPr lang="en-GB" sz="3600" baseline="30000" dirty="0"/>
              <a:t>14 </a:t>
            </a:r>
            <a:r>
              <a:rPr lang="en-GB" sz="3600" dirty="0"/>
              <a:t>I press on towards the goal for the prize of the heavenly call of God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869890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9679-E176-9A52-7173-4FEC5329A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6084A8-439B-9837-9520-090CBD2D35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Anthem</a:t>
            </a:r>
          </a:p>
          <a:p>
            <a:r>
              <a:rPr lang="en-GB" dirty="0">
                <a:effectLst/>
              </a:rPr>
              <a:t>Sermon </a:t>
            </a:r>
          </a:p>
        </p:txBody>
      </p:sp>
    </p:spTree>
    <p:extLst>
      <p:ext uri="{BB962C8B-B14F-4D97-AF65-F5344CB8AC3E}">
        <p14:creationId xmlns:p14="http://schemas.microsoft.com/office/powerpoint/2010/main" val="480343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F747D-228B-4835-A475-B5626B8826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I heard the voice of Jesus say,</a:t>
            </a:r>
          </a:p>
          <a:p>
            <a:r>
              <a:rPr lang="en-GB" dirty="0"/>
              <a:t>“Come unto Me and rest;</a:t>
            </a:r>
          </a:p>
          <a:p>
            <a:r>
              <a:rPr lang="en-GB" dirty="0"/>
              <a:t>Lay down, thou weary one, lay down</a:t>
            </a:r>
          </a:p>
          <a:p>
            <a:r>
              <a:rPr lang="en-GB" dirty="0"/>
              <a:t>Thy head upon My breast.”</a:t>
            </a:r>
          </a:p>
          <a:p>
            <a:r>
              <a:rPr lang="en-GB" dirty="0"/>
              <a:t>I came to Jesus as I was,</a:t>
            </a:r>
          </a:p>
          <a:p>
            <a:r>
              <a:rPr lang="en-GB" dirty="0"/>
              <a:t>Weary and worn and sad;</a:t>
            </a:r>
          </a:p>
          <a:p>
            <a:r>
              <a:rPr lang="en-GB" dirty="0"/>
              <a:t>I found in Him a resting place,</a:t>
            </a:r>
          </a:p>
          <a:p>
            <a:r>
              <a:rPr lang="en-GB" dirty="0"/>
              <a:t>And He has made me glad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FE4F4-BC23-4E0A-9685-FD8612F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Hymn</a:t>
            </a:r>
            <a:r>
              <a:rPr lang="fr-FR" dirty="0"/>
              <a:t> </a:t>
            </a:r>
            <a:r>
              <a:rPr lang="en-GB" dirty="0"/>
              <a:t>349 I heard the voice of Jesus say</a:t>
            </a:r>
          </a:p>
        </p:txBody>
      </p:sp>
    </p:spTree>
    <p:extLst>
      <p:ext uri="{BB962C8B-B14F-4D97-AF65-F5344CB8AC3E}">
        <p14:creationId xmlns:p14="http://schemas.microsoft.com/office/powerpoint/2010/main" val="2402824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012" y="103188"/>
            <a:ext cx="11672335" cy="6430962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I heard the voice of Jesus say,</a:t>
            </a:r>
          </a:p>
          <a:p>
            <a:r>
              <a:rPr lang="en-GB" sz="4000" dirty="0"/>
              <a:t>“Behold, I freely give the living water; </a:t>
            </a:r>
          </a:p>
          <a:p>
            <a:r>
              <a:rPr lang="en-GB" sz="4000" dirty="0"/>
              <a:t>	thirsty one,</a:t>
            </a:r>
          </a:p>
          <a:p>
            <a:r>
              <a:rPr lang="en-GB" sz="4000" dirty="0"/>
              <a:t>Stoop down, and drink, and live.”</a:t>
            </a:r>
          </a:p>
          <a:p>
            <a:r>
              <a:rPr lang="en-GB" sz="4000" dirty="0"/>
              <a:t>I came to Jesus, and I drank of that life-giving 	stream;</a:t>
            </a:r>
          </a:p>
          <a:p>
            <a:r>
              <a:rPr lang="en-GB" sz="4000" dirty="0"/>
              <a:t>My thirst was quenched, my soul revived,</a:t>
            </a:r>
          </a:p>
          <a:p>
            <a:r>
              <a:rPr lang="en-GB" sz="4000" dirty="0"/>
              <a:t>And now I live in Him.</a:t>
            </a:r>
          </a:p>
        </p:txBody>
      </p:sp>
    </p:spTree>
    <p:extLst>
      <p:ext uri="{BB962C8B-B14F-4D97-AF65-F5344CB8AC3E}">
        <p14:creationId xmlns:p14="http://schemas.microsoft.com/office/powerpoint/2010/main" val="642130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1B72-26B5-49AB-B8E7-2E16E29C20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013" y="103188"/>
            <a:ext cx="11563004" cy="6430962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I heard the voice of Jesus say,</a:t>
            </a:r>
          </a:p>
          <a:p>
            <a:r>
              <a:rPr lang="en-GB" sz="4000" dirty="0"/>
              <a:t>“I am this dark world’s Light; look unto Me, thy 	morn shall rise,</a:t>
            </a:r>
          </a:p>
          <a:p>
            <a:r>
              <a:rPr lang="en-GB" sz="4000" dirty="0"/>
              <a:t>And all thy day be bright.”</a:t>
            </a:r>
          </a:p>
          <a:p>
            <a:r>
              <a:rPr lang="en-GB" sz="4000" dirty="0"/>
              <a:t>I looked to Jesus, and I found in Him my Star, 	my Sun;</a:t>
            </a:r>
          </a:p>
          <a:p>
            <a:r>
              <a:rPr lang="en-GB" sz="4000" dirty="0"/>
              <a:t>And in that light of life I’ll walk,</a:t>
            </a:r>
          </a:p>
          <a:p>
            <a:r>
              <a:rPr lang="en-GB" sz="4000" dirty="0"/>
              <a:t>Till travelling days are done.</a:t>
            </a:r>
          </a:p>
        </p:txBody>
      </p:sp>
    </p:spTree>
    <p:extLst>
      <p:ext uri="{BB962C8B-B14F-4D97-AF65-F5344CB8AC3E}">
        <p14:creationId xmlns:p14="http://schemas.microsoft.com/office/powerpoint/2010/main" val="188558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B3C16-7C1E-1F0C-0B2B-B193A8C47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78F737-446C-F564-3EA4-530B77A545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Prayers of intercession</a:t>
            </a:r>
          </a:p>
          <a:p>
            <a:r>
              <a:rPr lang="en-GB" dirty="0">
                <a:effectLst/>
              </a:rPr>
              <a:t>Blessing of the offerings</a:t>
            </a:r>
          </a:p>
          <a:p>
            <a:r>
              <a:rPr lang="en-GB" dirty="0">
                <a:effectLst/>
              </a:rPr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1150686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 </a:t>
            </a:r>
            <a:r>
              <a:rPr lang="en-GB" sz="4000" dirty="0"/>
              <a:t>God is working his purpose out</a:t>
            </a:r>
          </a:p>
          <a:p>
            <a:r>
              <a:rPr lang="en-GB" sz="4000" dirty="0"/>
              <a:t>as year succeeds to year:</a:t>
            </a:r>
          </a:p>
          <a:p>
            <a:r>
              <a:rPr lang="en-GB" sz="4000" dirty="0"/>
              <a:t>God is working his purpose out,</a:t>
            </a:r>
          </a:p>
          <a:p>
            <a:r>
              <a:rPr lang="en-GB" sz="4000" dirty="0"/>
              <a:t>and the time is drawing near;</a:t>
            </a:r>
          </a:p>
          <a:p>
            <a:r>
              <a:rPr lang="en-GB" sz="4000" dirty="0"/>
              <a:t>nearer and nearer draws the time,</a:t>
            </a:r>
          </a:p>
          <a:p>
            <a:r>
              <a:rPr lang="en-GB" sz="4000" dirty="0"/>
              <a:t>the time that shall surely be,</a:t>
            </a:r>
          </a:p>
          <a:p>
            <a:r>
              <a:rPr lang="en-GB" sz="4000" dirty="0"/>
              <a:t>when the earth shall be filled</a:t>
            </a:r>
          </a:p>
          <a:p>
            <a:r>
              <a:rPr lang="en-GB" sz="4000" dirty="0"/>
              <a:t>with the glory of God</a:t>
            </a:r>
          </a:p>
          <a:p>
            <a:r>
              <a:rPr lang="en-GB" sz="4000" dirty="0"/>
              <a:t>as the waters cover the sea.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573 God is working his purpose out</a:t>
            </a:r>
          </a:p>
        </p:txBody>
      </p:sp>
    </p:spTree>
    <p:extLst>
      <p:ext uri="{BB962C8B-B14F-4D97-AF65-F5344CB8AC3E}">
        <p14:creationId xmlns:p14="http://schemas.microsoft.com/office/powerpoint/2010/main" val="2378050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3600" baseline="30000" dirty="0"/>
              <a:t>2</a:t>
            </a:r>
            <a:r>
              <a:rPr lang="en-GB" sz="3600" dirty="0"/>
              <a:t> From utmost east to utmost west,</a:t>
            </a:r>
          </a:p>
          <a:p>
            <a:r>
              <a:rPr lang="en-GB" sz="3600" dirty="0"/>
              <a:t>wherever foot hath trod,</a:t>
            </a:r>
          </a:p>
          <a:p>
            <a:r>
              <a:rPr lang="en-GB" sz="3600" dirty="0"/>
              <a:t>by the mouth of many messengers</a:t>
            </a:r>
          </a:p>
          <a:p>
            <a:r>
              <a:rPr lang="en-GB" sz="3600" dirty="0"/>
              <a:t>goes forth the voice of God;</a:t>
            </a:r>
          </a:p>
          <a:p>
            <a:r>
              <a:rPr lang="en-GB" sz="3600" dirty="0"/>
              <a:t>give ear to me, ye continents,</a:t>
            </a:r>
          </a:p>
          <a:p>
            <a:r>
              <a:rPr lang="en-GB" sz="3600" dirty="0"/>
              <a:t>the islands, give ear to me,</a:t>
            </a:r>
          </a:p>
          <a:p>
            <a:r>
              <a:rPr lang="en-GB" sz="3600" dirty="0"/>
              <a:t>that earth may be filled</a:t>
            </a:r>
          </a:p>
          <a:p>
            <a:r>
              <a:rPr lang="en-GB" sz="3600" dirty="0"/>
              <a:t>with the glory of God</a:t>
            </a:r>
          </a:p>
          <a:p>
            <a:r>
              <a:rPr lang="en-GB" sz="3600" dirty="0"/>
              <a:t>as the waters cover the sea.</a:t>
            </a:r>
          </a:p>
        </p:txBody>
      </p:sp>
    </p:spTree>
    <p:extLst>
      <p:ext uri="{BB962C8B-B14F-4D97-AF65-F5344CB8AC3E}">
        <p14:creationId xmlns:p14="http://schemas.microsoft.com/office/powerpoint/2010/main" val="3301868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What can we do to work God's work,</a:t>
            </a:r>
          </a:p>
          <a:p>
            <a:r>
              <a:rPr lang="en-GB" sz="3600" dirty="0"/>
              <a:t>to prosper and increase</a:t>
            </a:r>
          </a:p>
          <a:p>
            <a:r>
              <a:rPr lang="en-GB" sz="3600" dirty="0"/>
              <a:t>love and justice throughout the world--</a:t>
            </a:r>
          </a:p>
          <a:p>
            <a:r>
              <a:rPr lang="en-GB" sz="3600" dirty="0"/>
              <a:t>the reign of the Prince of Peace?</a:t>
            </a:r>
          </a:p>
          <a:p>
            <a:r>
              <a:rPr lang="en-GB" sz="3600" dirty="0"/>
              <a:t>What can we do to hasten the time--</a:t>
            </a:r>
          </a:p>
          <a:p>
            <a:r>
              <a:rPr lang="en-GB" sz="3600" dirty="0"/>
              <a:t>the time that shall surely be,</a:t>
            </a:r>
          </a:p>
          <a:p>
            <a:r>
              <a:rPr lang="en-GB" sz="3600" dirty="0"/>
              <a:t>when the earth shall be filled</a:t>
            </a:r>
          </a:p>
          <a:p>
            <a:r>
              <a:rPr lang="en-GB" sz="3600" dirty="0"/>
              <a:t>with the glory of God</a:t>
            </a:r>
          </a:p>
          <a:p>
            <a:r>
              <a:rPr lang="en-GB" sz="3600" dirty="0"/>
              <a:t>as the waters cover the sea.</a:t>
            </a:r>
          </a:p>
        </p:txBody>
      </p:sp>
    </p:spTree>
    <p:extLst>
      <p:ext uri="{BB962C8B-B14F-4D97-AF65-F5344CB8AC3E}">
        <p14:creationId xmlns:p14="http://schemas.microsoft.com/office/powerpoint/2010/main" val="1062472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3600" baseline="30000" dirty="0"/>
              <a:t>4</a:t>
            </a:r>
            <a:r>
              <a:rPr lang="en-GB" sz="3600" dirty="0"/>
              <a:t> Let us go in the strength of God,</a:t>
            </a:r>
          </a:p>
          <a:p>
            <a:r>
              <a:rPr lang="en-GB" sz="3600" dirty="0"/>
              <a:t>with the banner of Christ unfurled,</a:t>
            </a:r>
          </a:p>
          <a:p>
            <a:r>
              <a:rPr lang="en-GB" sz="3600" dirty="0"/>
              <a:t>that the light of the glorious gospel of truth</a:t>
            </a:r>
          </a:p>
          <a:p>
            <a:r>
              <a:rPr lang="en-GB" sz="3600" dirty="0"/>
              <a:t>may shine throughout the world:</a:t>
            </a:r>
          </a:p>
          <a:p>
            <a:r>
              <a:rPr lang="en-GB" sz="3600" dirty="0"/>
              <a:t>sin and sorrow let us fight</a:t>
            </a:r>
          </a:p>
          <a:p>
            <a:r>
              <a:rPr lang="en-GB" sz="3600" dirty="0"/>
              <a:t>to set their captives free,</a:t>
            </a:r>
          </a:p>
          <a:p>
            <a:r>
              <a:rPr lang="en-GB" sz="3600" dirty="0"/>
              <a:t>that earth may filled</a:t>
            </a:r>
          </a:p>
          <a:p>
            <a:r>
              <a:rPr lang="en-GB" sz="3600" dirty="0"/>
              <a:t>with the glory of God</a:t>
            </a:r>
          </a:p>
          <a:p>
            <a:r>
              <a:rPr lang="en-GB" sz="3600" dirty="0"/>
              <a:t>as the waters cover the sea.</a:t>
            </a:r>
          </a:p>
        </p:txBody>
      </p:sp>
    </p:spTree>
    <p:extLst>
      <p:ext uri="{BB962C8B-B14F-4D97-AF65-F5344CB8AC3E}">
        <p14:creationId xmlns:p14="http://schemas.microsoft.com/office/powerpoint/2010/main" val="4181857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sz="3600" baseline="30000" dirty="0"/>
              <a:t>5</a:t>
            </a:r>
            <a:r>
              <a:rPr lang="en-GB" sz="3600" dirty="0"/>
              <a:t> All we can do is nothing worth</a:t>
            </a:r>
          </a:p>
          <a:p>
            <a:r>
              <a:rPr lang="en-GB" sz="3600" dirty="0"/>
              <a:t>unless God blessed the deed;</a:t>
            </a:r>
          </a:p>
          <a:p>
            <a:r>
              <a:rPr lang="en-GB" sz="3600" dirty="0"/>
              <a:t>vainly we hope for the harvest-tide</a:t>
            </a:r>
          </a:p>
          <a:p>
            <a:r>
              <a:rPr lang="en-GB" sz="3600" dirty="0"/>
              <a:t>till God awakens the seed;</a:t>
            </a:r>
          </a:p>
          <a:p>
            <a:r>
              <a:rPr lang="en-GB" sz="3600" dirty="0"/>
              <a:t>yet nearer and nearer draws the time,</a:t>
            </a:r>
          </a:p>
          <a:p>
            <a:r>
              <a:rPr lang="en-GB" sz="3600" dirty="0"/>
              <a:t>the time that shall surely be,</a:t>
            </a:r>
          </a:p>
          <a:p>
            <a:r>
              <a:rPr lang="en-GB" sz="3600" dirty="0"/>
              <a:t>when the earth shall be filled</a:t>
            </a:r>
          </a:p>
          <a:p>
            <a:r>
              <a:rPr lang="en-GB" sz="3600" dirty="0"/>
              <a:t>with the glory of God</a:t>
            </a:r>
          </a:p>
          <a:p>
            <a:r>
              <a:rPr lang="en-GB" sz="3600"/>
              <a:t>as the waters cover the sea.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890226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1874</Words>
  <Application>Microsoft Office PowerPoint</Application>
  <PresentationFormat>Widescreen</PresentationFormat>
  <Paragraphs>191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235</cp:revision>
  <dcterms:created xsi:type="dcterms:W3CDTF">2020-12-22T16:57:36Z</dcterms:created>
  <dcterms:modified xsi:type="dcterms:W3CDTF">2026-10-02T20:18:18Z</dcterms:modified>
</cp:coreProperties>
</file>