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42" r:id="rId4"/>
    <p:sldId id="943" r:id="rId5"/>
    <p:sldId id="944" r:id="rId6"/>
    <p:sldId id="945" r:id="rId7"/>
    <p:sldId id="946" r:id="rId8"/>
    <p:sldId id="912" r:id="rId9"/>
    <p:sldId id="914" r:id="rId10"/>
    <p:sldId id="918" r:id="rId11"/>
    <p:sldId id="917" r:id="rId12"/>
    <p:sldId id="915" r:id="rId13"/>
    <p:sldId id="916" r:id="rId14"/>
    <p:sldId id="947" r:id="rId15"/>
    <p:sldId id="948" r:id="rId16"/>
    <p:sldId id="949" r:id="rId17"/>
    <p:sldId id="950" r:id="rId18"/>
    <p:sldId id="951" r:id="rId19"/>
    <p:sldId id="952" r:id="rId20"/>
    <p:sldId id="953" r:id="rId21"/>
    <p:sldId id="954" r:id="rId22"/>
    <p:sldId id="955" r:id="rId23"/>
    <p:sldId id="956" r:id="rId24"/>
    <p:sldId id="957" r:id="rId25"/>
    <p:sldId id="958" r:id="rId26"/>
    <p:sldId id="959" r:id="rId27"/>
    <p:sldId id="960" r:id="rId28"/>
    <p:sldId id="961" r:id="rId29"/>
    <p:sldId id="962" r:id="rId30"/>
    <p:sldId id="925" r:id="rId31"/>
    <p:sldId id="89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66" d="100"/>
          <a:sy n="66" d="100"/>
        </p:scale>
        <p:origin x="82" y="739"/>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09/10/2026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09/10/2026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11 October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52079" y="158874"/>
            <a:ext cx="5788701" cy="6540252"/>
          </a:xfrm>
          <a:prstGeom prst="rect">
            <a:avLst/>
          </a:prstGeom>
          <a:solidFill>
            <a:schemeClr val="accent1">
              <a:lumMod val="75000"/>
            </a:schemeClr>
          </a:solidFill>
        </p:spPr>
        <p:txBody>
          <a:bodyPr wrap="square" rtlCol="0">
            <a:spAutoFit/>
          </a:bodyPr>
          <a:lstStyle/>
          <a:p>
            <a:pPr>
              <a:spcAft>
                <a:spcPts val="400"/>
              </a:spcAft>
            </a:pPr>
            <a:r>
              <a:rPr lang="en-GB" sz="2000" dirty="0"/>
              <a:t>Entry of the Bible. Welcome and notices</a:t>
            </a:r>
          </a:p>
          <a:p>
            <a:pPr>
              <a:spcAft>
                <a:spcPts val="400"/>
              </a:spcAft>
            </a:pPr>
            <a:r>
              <a:rPr lang="en-GB" sz="2000" dirty="0"/>
              <a:t>Introit. Call to worship</a:t>
            </a:r>
          </a:p>
          <a:p>
            <a:pPr>
              <a:spcAft>
                <a:spcPts val="400"/>
              </a:spcAft>
            </a:pPr>
            <a:r>
              <a:rPr lang="en-GB" sz="2000" dirty="0"/>
              <a:t>Hymn 332 Jusu lover of my soul</a:t>
            </a:r>
          </a:p>
          <a:p>
            <a:pPr>
              <a:spcAft>
                <a:spcPts val="400"/>
              </a:spcAft>
            </a:pPr>
            <a:r>
              <a:rPr lang="en-GB" sz="2000" dirty="0"/>
              <a:t>Prayers of Approach, confession &amp; assurance of forgiveness</a:t>
            </a:r>
          </a:p>
          <a:p>
            <a:pPr>
              <a:spcAft>
                <a:spcPts val="400"/>
              </a:spcAft>
            </a:pPr>
            <a:r>
              <a:rPr lang="en-GB" sz="2000" dirty="0"/>
              <a:t>Introduction to today’s theme </a:t>
            </a:r>
          </a:p>
          <a:p>
            <a:pPr>
              <a:spcAft>
                <a:spcPts val="400"/>
              </a:spcAft>
            </a:pPr>
            <a:r>
              <a:rPr lang="en-GB" sz="2000" dirty="0"/>
              <a:t>Hymn 371 Take my life</a:t>
            </a:r>
          </a:p>
          <a:p>
            <a:pPr>
              <a:spcAft>
                <a:spcPts val="400"/>
              </a:spcAft>
            </a:pPr>
            <a:r>
              <a:rPr lang="en-GB" sz="2000" dirty="0"/>
              <a:t>Reading:  Mark 10: 17-31                                                                                </a:t>
            </a:r>
          </a:p>
          <a:p>
            <a:pPr>
              <a:spcAft>
                <a:spcPts val="400"/>
              </a:spcAft>
            </a:pPr>
            <a:r>
              <a:rPr lang="en-GB" sz="2000" dirty="0"/>
              <a:t>Choir Anthem</a:t>
            </a:r>
          </a:p>
          <a:p>
            <a:pPr>
              <a:spcAft>
                <a:spcPts val="400"/>
              </a:spcAft>
            </a:pPr>
            <a:r>
              <a:rPr lang="en-GB" sz="2000" dirty="0"/>
              <a:t>Reading:  Philippians 4: 4-9</a:t>
            </a:r>
          </a:p>
          <a:p>
            <a:pPr>
              <a:spcAft>
                <a:spcPts val="400"/>
              </a:spcAft>
            </a:pPr>
            <a:r>
              <a:rPr lang="en-GB" sz="2000" dirty="0"/>
              <a:t>Hymn 448 Awake our souls</a:t>
            </a:r>
          </a:p>
          <a:p>
            <a:pPr>
              <a:spcAft>
                <a:spcPts val="400"/>
              </a:spcAft>
            </a:pPr>
            <a:r>
              <a:rPr lang="en-GB" sz="2000" dirty="0"/>
              <a:t>Sermon</a:t>
            </a:r>
          </a:p>
          <a:p>
            <a:pPr>
              <a:spcAft>
                <a:spcPts val="400"/>
              </a:spcAft>
            </a:pPr>
            <a:r>
              <a:rPr lang="en-GB" sz="2000" dirty="0"/>
              <a:t>Hymn 543 Lead us, heavenly Father</a:t>
            </a:r>
          </a:p>
          <a:p>
            <a:pPr>
              <a:spcAft>
                <a:spcPts val="400"/>
              </a:spcAft>
            </a:pPr>
            <a:r>
              <a:rPr lang="en-GB" sz="2000" dirty="0"/>
              <a:t>Prayers of Thanksgiving and Intercession</a:t>
            </a:r>
          </a:p>
          <a:p>
            <a:pPr>
              <a:spcAft>
                <a:spcPts val="400"/>
              </a:spcAft>
            </a:pPr>
            <a:r>
              <a:rPr lang="en-GB" sz="2000" dirty="0"/>
              <a:t>Blessing the Offering &amp; the Lord’s Prayer</a:t>
            </a:r>
          </a:p>
          <a:p>
            <a:pPr>
              <a:spcAft>
                <a:spcPts val="400"/>
              </a:spcAft>
            </a:pPr>
            <a:r>
              <a:rPr lang="en-GB" sz="2000" dirty="0"/>
              <a:t>Hymn 582 Thanks be to God</a:t>
            </a:r>
          </a:p>
          <a:p>
            <a:pPr>
              <a:spcAft>
                <a:spcPts val="600"/>
              </a:spcAft>
            </a:pPr>
            <a:r>
              <a:rPr lang="en-GB" sz="2000"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3600" baseline="30000" dirty="0"/>
              <a:t>1</a:t>
            </a:r>
            <a:r>
              <a:rPr lang="en-GB" sz="3600" dirty="0"/>
              <a:t> Jesus, lover of my soul,</a:t>
            </a:r>
          </a:p>
          <a:p>
            <a:r>
              <a:rPr lang="en-GB" sz="3600" dirty="0"/>
              <a:t>let me to thy bosom fly,</a:t>
            </a:r>
          </a:p>
          <a:p>
            <a:r>
              <a:rPr lang="en-GB" sz="3600" dirty="0"/>
              <a:t>while the nearer waters roll,</a:t>
            </a:r>
          </a:p>
          <a:p>
            <a:r>
              <a:rPr lang="en-GB" sz="3600" dirty="0"/>
              <a:t>while the tempest still is high.</a:t>
            </a:r>
          </a:p>
          <a:p>
            <a:r>
              <a:rPr lang="en-GB" sz="3600" dirty="0"/>
              <a:t>Hide me, O </a:t>
            </a:r>
            <a:r>
              <a:rPr lang="en-GB" sz="3600"/>
              <a:t>my Saviour</a:t>
            </a:r>
            <a:r>
              <a:rPr lang="en-GB" sz="3600" dirty="0"/>
              <a:t>, hide,</a:t>
            </a:r>
          </a:p>
          <a:p>
            <a:r>
              <a:rPr lang="en-GB" sz="3600" dirty="0"/>
              <a:t>till the storm of life is past;</a:t>
            </a:r>
          </a:p>
          <a:p>
            <a:r>
              <a:rPr lang="en-GB" sz="3600" dirty="0"/>
              <a:t>safe into the haven guide;</a:t>
            </a:r>
          </a:p>
          <a:p>
            <a:r>
              <a:rPr lang="en-GB" sz="3600" dirty="0"/>
              <a:t>O receive my soul at last.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332 Jesus, lover of my soul </a:t>
            </a:r>
          </a:p>
        </p:txBody>
      </p:sp>
    </p:spTree>
    <p:extLst>
      <p:ext uri="{BB962C8B-B14F-4D97-AF65-F5344CB8AC3E}">
        <p14:creationId xmlns:p14="http://schemas.microsoft.com/office/powerpoint/2010/main" val="223921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2</a:t>
            </a:r>
            <a:r>
              <a:rPr lang="en-GB" sz="3600" dirty="0"/>
              <a:t> Other refuge have I none,</a:t>
            </a:r>
          </a:p>
          <a:p>
            <a:r>
              <a:rPr lang="en-GB" sz="3600" dirty="0"/>
              <a:t>hangs my helpless soul on thee;</a:t>
            </a:r>
          </a:p>
          <a:p>
            <a:r>
              <a:rPr lang="en-GB" sz="3600" dirty="0"/>
              <a:t>leave, ah! leave me not alone,</a:t>
            </a:r>
          </a:p>
          <a:p>
            <a:r>
              <a:rPr lang="en-GB" sz="3600" dirty="0"/>
              <a:t>still support and comfort me.</a:t>
            </a:r>
          </a:p>
          <a:p>
            <a:r>
              <a:rPr lang="en-GB" sz="3600" dirty="0"/>
              <a:t>All my trust on thee is stayed,</a:t>
            </a:r>
          </a:p>
          <a:p>
            <a:r>
              <a:rPr lang="en-GB" sz="3600" dirty="0"/>
              <a:t>all my help from thee I bring;</a:t>
            </a:r>
          </a:p>
          <a:p>
            <a:r>
              <a:rPr lang="en-GB" sz="3600" dirty="0"/>
              <a:t>cover my </a:t>
            </a:r>
            <a:r>
              <a:rPr lang="en-GB" sz="3600" dirty="0" err="1"/>
              <a:t>defenseless</a:t>
            </a:r>
            <a:r>
              <a:rPr lang="en-GB" sz="3600" dirty="0"/>
              <a:t> head</a:t>
            </a:r>
          </a:p>
          <a:p>
            <a:r>
              <a:rPr lang="en-GB" sz="3600" dirty="0"/>
              <a:t>with the shadow of thy wing.</a:t>
            </a:r>
          </a:p>
        </p:txBody>
      </p:sp>
    </p:spTree>
    <p:extLst>
      <p:ext uri="{BB962C8B-B14F-4D97-AF65-F5344CB8AC3E}">
        <p14:creationId xmlns:p14="http://schemas.microsoft.com/office/powerpoint/2010/main" val="3836470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3</a:t>
            </a:r>
            <a:r>
              <a:rPr lang="en-GB" sz="3600" dirty="0"/>
              <a:t> Thou, O Christ, art all I want,</a:t>
            </a:r>
          </a:p>
          <a:p>
            <a:r>
              <a:rPr lang="en-GB" sz="3600" dirty="0"/>
              <a:t>more than all in thee I find;</a:t>
            </a:r>
          </a:p>
          <a:p>
            <a:r>
              <a:rPr lang="en-GB" sz="3600" dirty="0"/>
              <a:t>raise the fallen, cheer the faint,</a:t>
            </a:r>
          </a:p>
          <a:p>
            <a:r>
              <a:rPr lang="en-GB" sz="3600" dirty="0"/>
              <a:t>heal the sick, and lead the blind.</a:t>
            </a:r>
          </a:p>
          <a:p>
            <a:r>
              <a:rPr lang="en-GB" sz="3600" dirty="0"/>
              <a:t>Just and holy is thy name,</a:t>
            </a:r>
          </a:p>
          <a:p>
            <a:r>
              <a:rPr lang="en-GB" sz="3600" dirty="0"/>
              <a:t>I am all unrighteousness;</a:t>
            </a:r>
          </a:p>
          <a:p>
            <a:r>
              <a:rPr lang="en-GB" sz="3600" dirty="0"/>
              <a:t>false and full of sin I am;</a:t>
            </a:r>
          </a:p>
          <a:p>
            <a:r>
              <a:rPr lang="en-GB" sz="3600" dirty="0"/>
              <a:t>thou art full of truth and grace.</a:t>
            </a:r>
            <a:endParaRPr lang="en-GB" sz="4000" dirty="0"/>
          </a:p>
        </p:txBody>
      </p:sp>
    </p:spTree>
    <p:extLst>
      <p:ext uri="{BB962C8B-B14F-4D97-AF65-F5344CB8AC3E}">
        <p14:creationId xmlns:p14="http://schemas.microsoft.com/office/powerpoint/2010/main" val="3410183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3600" baseline="30000" dirty="0"/>
              <a:t>4</a:t>
            </a:r>
            <a:r>
              <a:rPr lang="en-GB" sz="3600" dirty="0"/>
              <a:t> Plenteous grace with thee is found,</a:t>
            </a:r>
          </a:p>
          <a:p>
            <a:r>
              <a:rPr lang="en-GB" sz="3600" dirty="0"/>
              <a:t>grace to cover all my sin;</a:t>
            </a:r>
          </a:p>
          <a:p>
            <a:r>
              <a:rPr lang="en-GB" sz="3600" dirty="0"/>
              <a:t>let the healing streams abound,</a:t>
            </a:r>
          </a:p>
          <a:p>
            <a:r>
              <a:rPr lang="en-GB" sz="3600" dirty="0"/>
              <a:t>make and keep me pure within.</a:t>
            </a:r>
          </a:p>
          <a:p>
            <a:r>
              <a:rPr lang="en-GB" sz="3600" dirty="0"/>
              <a:t>Thou of life the fountain art,</a:t>
            </a:r>
          </a:p>
          <a:p>
            <a:r>
              <a:rPr lang="en-GB" sz="3600" dirty="0"/>
              <a:t>freely let me take of thee;</a:t>
            </a:r>
          </a:p>
          <a:p>
            <a:r>
              <a:rPr lang="en-GB" sz="3600" dirty="0"/>
              <a:t>spring thou up within my heart;</a:t>
            </a:r>
          </a:p>
          <a:p>
            <a:r>
              <a:rPr lang="en-GB" sz="3600" dirty="0"/>
              <a:t>rise to all eternity.</a:t>
            </a:r>
            <a:endParaRPr lang="en-GB" sz="4000" dirty="0"/>
          </a:p>
        </p:txBody>
      </p:sp>
    </p:spTree>
    <p:extLst>
      <p:ext uri="{BB962C8B-B14F-4D97-AF65-F5344CB8AC3E}">
        <p14:creationId xmlns:p14="http://schemas.microsoft.com/office/powerpoint/2010/main" val="1008438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D9A21-78C0-7F67-8150-5D997927FA6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9A46A4-042B-F38D-EDBB-88480DEF15A3}"/>
              </a:ext>
            </a:extLst>
          </p:cNvPr>
          <p:cNvSpPr>
            <a:spLocks noGrp="1"/>
          </p:cNvSpPr>
          <p:nvPr>
            <p:ph sz="quarter" idx="13"/>
          </p:nvPr>
        </p:nvSpPr>
        <p:spPr>
          <a:xfrm>
            <a:off x="1154113" y="354446"/>
            <a:ext cx="9661525" cy="6149109"/>
          </a:xfrm>
        </p:spPr>
        <p:txBody>
          <a:bodyPr>
            <a:noAutofit/>
          </a:bodyPr>
          <a:lstStyle/>
          <a:p>
            <a:r>
              <a:rPr lang="en-GB" dirty="0"/>
              <a:t>Prayers of Approach, confession &amp; assurance of forgiveness</a:t>
            </a:r>
          </a:p>
          <a:p>
            <a:r>
              <a:rPr lang="en-GB" dirty="0"/>
              <a:t>Introduction to today’s theme</a:t>
            </a:r>
          </a:p>
        </p:txBody>
      </p:sp>
    </p:spTree>
    <p:extLst>
      <p:ext uri="{BB962C8B-B14F-4D97-AF65-F5344CB8AC3E}">
        <p14:creationId xmlns:p14="http://schemas.microsoft.com/office/powerpoint/2010/main" val="160634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US" sz="5400" baseline="30000" dirty="0"/>
              <a:t>1</a:t>
            </a:r>
            <a:r>
              <a:rPr lang="en-US" sz="5400" dirty="0"/>
              <a:t> </a:t>
            </a:r>
            <a:r>
              <a:rPr lang="en-GB" sz="5400" dirty="0"/>
              <a:t>Take my life and let it be</a:t>
            </a:r>
          </a:p>
          <a:p>
            <a:r>
              <a:rPr lang="en-GB" sz="5400" dirty="0"/>
              <a:t>consecrated, Lord, to thee.</a:t>
            </a:r>
          </a:p>
          <a:p>
            <a:r>
              <a:rPr lang="en-GB" sz="5400" dirty="0"/>
              <a:t>Take my moments and my days;</a:t>
            </a:r>
          </a:p>
          <a:p>
            <a:r>
              <a:rPr lang="en-GB" sz="5400" dirty="0"/>
              <a:t>let them flow in endless praise,</a:t>
            </a:r>
          </a:p>
          <a:p>
            <a:r>
              <a:rPr lang="en-GB" sz="5400" dirty="0"/>
              <a:t>let them flow in endless praise.</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normAutofit/>
          </a:bodyPr>
          <a:lstStyle/>
          <a:p>
            <a:r>
              <a:rPr lang="en-US" sz="3600" dirty="0"/>
              <a:t>Hymn </a:t>
            </a:r>
            <a:r>
              <a:rPr lang="en-GB" sz="3600" dirty="0"/>
              <a:t>371 Take my life, and let it be</a:t>
            </a:r>
            <a:endParaRPr lang="en-US" sz="3600" dirty="0"/>
          </a:p>
        </p:txBody>
      </p:sp>
    </p:spTree>
    <p:extLst>
      <p:ext uri="{BB962C8B-B14F-4D97-AF65-F5344CB8AC3E}">
        <p14:creationId xmlns:p14="http://schemas.microsoft.com/office/powerpoint/2010/main" val="589825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1372449" cy="6431857"/>
          </a:xfrm>
        </p:spPr>
        <p:txBody>
          <a:bodyPr/>
          <a:lstStyle/>
          <a:p>
            <a:r>
              <a:rPr lang="en-US" sz="5400" baseline="30000" dirty="0"/>
              <a:t>2</a:t>
            </a:r>
            <a:r>
              <a:rPr lang="en-GB" sz="5400" dirty="0"/>
              <a:t> Take my hands and let </a:t>
            </a:r>
          </a:p>
          <a:p>
            <a:r>
              <a:rPr lang="en-GB" sz="5400" dirty="0"/>
              <a:t>	them move</a:t>
            </a:r>
          </a:p>
          <a:p>
            <a:r>
              <a:rPr lang="en-GB" sz="5400" dirty="0"/>
              <a:t>at the impulse of thy love.</a:t>
            </a:r>
          </a:p>
          <a:p>
            <a:r>
              <a:rPr lang="en-GB" sz="5400" dirty="0"/>
              <a:t>Take my feet and let them be</a:t>
            </a:r>
          </a:p>
          <a:p>
            <a:r>
              <a:rPr lang="en-GB" sz="5400" dirty="0"/>
              <a:t>swift and beautiful for thee,</a:t>
            </a:r>
          </a:p>
          <a:p>
            <a:r>
              <a:rPr lang="en-GB" sz="5400" dirty="0"/>
              <a:t>swift and beautiful for thee.</a:t>
            </a:r>
          </a:p>
        </p:txBody>
      </p:sp>
    </p:spTree>
    <p:extLst>
      <p:ext uri="{BB962C8B-B14F-4D97-AF65-F5344CB8AC3E}">
        <p14:creationId xmlns:p14="http://schemas.microsoft.com/office/powerpoint/2010/main" val="2328966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1372449" cy="6431857"/>
          </a:xfrm>
        </p:spPr>
        <p:txBody>
          <a:bodyPr/>
          <a:lstStyle/>
          <a:p>
            <a:r>
              <a:rPr lang="en-US" sz="5400" baseline="30000" dirty="0"/>
              <a:t>3</a:t>
            </a:r>
            <a:r>
              <a:rPr lang="en-US" sz="5400" dirty="0"/>
              <a:t> </a:t>
            </a:r>
            <a:r>
              <a:rPr lang="en-GB" sz="5400" dirty="0"/>
              <a:t>Take my voice and let me sing</a:t>
            </a:r>
          </a:p>
          <a:p>
            <a:r>
              <a:rPr lang="en-GB" sz="5400" dirty="0"/>
              <a:t>always, only, for my King.</a:t>
            </a:r>
          </a:p>
          <a:p>
            <a:r>
              <a:rPr lang="en-GB" sz="5400" dirty="0"/>
              <a:t>Take my lips and let them be</a:t>
            </a:r>
          </a:p>
          <a:p>
            <a:r>
              <a:rPr lang="en-GB" sz="5400" dirty="0"/>
              <a:t>filled with messages from thee,</a:t>
            </a:r>
          </a:p>
        </p:txBody>
      </p:sp>
    </p:spTree>
    <p:extLst>
      <p:ext uri="{BB962C8B-B14F-4D97-AF65-F5344CB8AC3E}">
        <p14:creationId xmlns:p14="http://schemas.microsoft.com/office/powerpoint/2010/main" val="3380950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1629123" cy="6431857"/>
          </a:xfrm>
        </p:spPr>
        <p:txBody>
          <a:bodyPr/>
          <a:lstStyle/>
          <a:p>
            <a:r>
              <a:rPr lang="en-US" sz="5400" baseline="30000" dirty="0"/>
              <a:t>4</a:t>
            </a:r>
            <a:r>
              <a:rPr lang="en-GB" sz="5400" dirty="0"/>
              <a:t> Take my silver and my gold;</a:t>
            </a:r>
          </a:p>
          <a:p>
            <a:r>
              <a:rPr lang="en-GB" sz="5400" dirty="0"/>
              <a:t>not a mite would I withhold.</a:t>
            </a:r>
          </a:p>
          <a:p>
            <a:r>
              <a:rPr lang="en-GB" sz="5400" dirty="0"/>
              <a:t>Take my intellect and use</a:t>
            </a:r>
          </a:p>
          <a:p>
            <a:r>
              <a:rPr lang="en-GB" sz="5400" dirty="0"/>
              <a:t>every power as thou shalt choose.</a:t>
            </a:r>
          </a:p>
        </p:txBody>
      </p:sp>
    </p:spTree>
    <p:extLst>
      <p:ext uri="{BB962C8B-B14F-4D97-AF65-F5344CB8AC3E}">
        <p14:creationId xmlns:p14="http://schemas.microsoft.com/office/powerpoint/2010/main" val="64008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2870"/>
            <a:ext cx="11292238" cy="6431857"/>
          </a:xfrm>
        </p:spPr>
        <p:txBody>
          <a:bodyPr/>
          <a:lstStyle/>
          <a:p>
            <a:r>
              <a:rPr lang="en-US" sz="5400" baseline="30000" dirty="0"/>
              <a:t>5</a:t>
            </a:r>
            <a:r>
              <a:rPr lang="en-US" sz="5400" dirty="0"/>
              <a:t> </a:t>
            </a:r>
            <a:r>
              <a:rPr lang="en-GB" sz="5400" dirty="0"/>
              <a:t>Take my will and make it thine;</a:t>
            </a:r>
          </a:p>
          <a:p>
            <a:r>
              <a:rPr lang="en-GB" sz="5400" dirty="0"/>
              <a:t>it shall be no longer mine.</a:t>
            </a:r>
          </a:p>
          <a:p>
            <a:r>
              <a:rPr lang="en-GB" sz="5400" dirty="0"/>
              <a:t>Take my heart it is thine own;</a:t>
            </a:r>
          </a:p>
          <a:p>
            <a:r>
              <a:rPr lang="en-GB" sz="5400" dirty="0"/>
              <a:t>it shall be thy royal throne.</a:t>
            </a:r>
          </a:p>
        </p:txBody>
      </p:sp>
    </p:spTree>
    <p:extLst>
      <p:ext uri="{BB962C8B-B14F-4D97-AF65-F5344CB8AC3E}">
        <p14:creationId xmlns:p14="http://schemas.microsoft.com/office/powerpoint/2010/main" val="188243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GB" sz="5400" baseline="30000" dirty="0"/>
              <a:t>6</a:t>
            </a:r>
            <a:r>
              <a:rPr lang="en-GB" sz="5400" dirty="0"/>
              <a:t> Take my love; my Lord, I pour</a:t>
            </a:r>
          </a:p>
          <a:p>
            <a:r>
              <a:rPr lang="en-GB" sz="5400" dirty="0"/>
              <a:t>at thy feet its treasure store.</a:t>
            </a:r>
          </a:p>
          <a:p>
            <a:r>
              <a:rPr lang="en-GB" sz="5400" dirty="0"/>
              <a:t>Take myself, and I will be</a:t>
            </a:r>
          </a:p>
          <a:p>
            <a:r>
              <a:rPr lang="en-GB" sz="5400" dirty="0"/>
              <a:t>ever, only, all for thee.</a:t>
            </a:r>
          </a:p>
        </p:txBody>
      </p:sp>
    </p:spTree>
    <p:extLst>
      <p:ext uri="{BB962C8B-B14F-4D97-AF65-F5344CB8AC3E}">
        <p14:creationId xmlns:p14="http://schemas.microsoft.com/office/powerpoint/2010/main" val="2569609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1" y="1034473"/>
            <a:ext cx="10747562" cy="5500254"/>
          </a:xfrm>
        </p:spPr>
        <p:txBody>
          <a:bodyPr/>
          <a:lstStyle/>
          <a:p>
            <a:r>
              <a:rPr lang="en-GB" sz="2400" dirty="0">
                <a:solidFill>
                  <a:schemeClr val="tx1">
                    <a:lumMod val="85000"/>
                  </a:schemeClr>
                </a:solidFill>
              </a:rPr>
              <a:t>The Rich Man</a:t>
            </a:r>
          </a:p>
          <a:p>
            <a:endParaRPr lang="en-GB" sz="2400" dirty="0"/>
          </a:p>
          <a:p>
            <a:r>
              <a:rPr lang="en-GB" baseline="30000" dirty="0"/>
              <a:t>17 </a:t>
            </a:r>
            <a:r>
              <a:rPr lang="en-GB" dirty="0"/>
              <a:t>As he was setting out on a journey, a man ran up and knelt before him, and asked him, ‘Good Teacher, what must I do to inherit eternal life?’ </a:t>
            </a:r>
            <a:r>
              <a:rPr lang="en-GB" baseline="30000" dirty="0"/>
              <a:t>18 </a:t>
            </a:r>
            <a:r>
              <a:rPr lang="en-GB" dirty="0"/>
              <a:t>Jesus said to him, ‘Why do you call me good? No one is good but God alone. </a:t>
            </a:r>
            <a:r>
              <a:rPr lang="en-GB" baseline="30000" dirty="0"/>
              <a:t>19 </a:t>
            </a:r>
            <a:r>
              <a:rPr lang="en-GB" dirty="0"/>
              <a:t>You know the commandments: “You shall not murder; You shall not commit adultery; You shall not steal; You shall not bear false witness; You shall not defraud; Honour your father and mother.”’ </a:t>
            </a:r>
            <a:r>
              <a:rPr lang="en-GB" baseline="30000" dirty="0"/>
              <a:t>20 </a:t>
            </a:r>
            <a:r>
              <a:rPr lang="en-GB" dirty="0"/>
              <a:t>He said to him, ‘Teacher, I have kept all these since my youth.’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Mark 10</a:t>
            </a:r>
            <a:r>
              <a:rPr lang="en-GB"/>
              <a:t>: 17-31</a:t>
            </a:r>
            <a:endParaRPr lang="en-GB" dirty="0"/>
          </a:p>
        </p:txBody>
      </p:sp>
    </p:spTree>
    <p:extLst>
      <p:ext uri="{BB962C8B-B14F-4D97-AF65-F5344CB8AC3E}">
        <p14:creationId xmlns:p14="http://schemas.microsoft.com/office/powerpoint/2010/main" val="3167308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21917D-690A-2C7D-1A24-23EFE2FDDCCA}"/>
              </a:ext>
            </a:extLst>
          </p:cNvPr>
          <p:cNvSpPr>
            <a:spLocks noGrp="1"/>
          </p:cNvSpPr>
          <p:nvPr>
            <p:ph sz="quarter" idx="13"/>
          </p:nvPr>
        </p:nvSpPr>
        <p:spPr/>
        <p:txBody>
          <a:bodyPr/>
          <a:lstStyle/>
          <a:p>
            <a:r>
              <a:rPr lang="en-GB" baseline="30000" dirty="0"/>
              <a:t>21 </a:t>
            </a:r>
            <a:r>
              <a:rPr lang="en-GB" dirty="0"/>
              <a:t>Jesus, looking at him, loved him and said, ‘You lack one thing; go, sell what you own, and give the money to the poor, and you will have treasure in heaven; then come, follow me.’ </a:t>
            </a:r>
            <a:r>
              <a:rPr lang="en-GB" baseline="30000" dirty="0"/>
              <a:t>22 </a:t>
            </a:r>
            <a:r>
              <a:rPr lang="en-GB" dirty="0"/>
              <a:t>When he heard this, he was shocked and went away grieving, for he had many possessions. </a:t>
            </a:r>
            <a:r>
              <a:rPr lang="en-GB" baseline="30000" dirty="0"/>
              <a:t>23 </a:t>
            </a:r>
            <a:r>
              <a:rPr lang="en-GB" dirty="0"/>
              <a:t>Then Jesus looked around and said to his disciples, ‘How hard it will be for those who have wealth to enter the kingdom of God!’ </a:t>
            </a:r>
            <a:r>
              <a:rPr lang="en-GB" baseline="30000" dirty="0"/>
              <a:t>24 </a:t>
            </a:r>
            <a:r>
              <a:rPr lang="en-GB" dirty="0"/>
              <a:t>And the disciples were perplexed at these words. But Jesus said to them again, ‘Children, how hard it is to enter the kingdom of God! </a:t>
            </a:r>
            <a:r>
              <a:rPr lang="en-GB" baseline="30000" dirty="0"/>
              <a:t>25 </a:t>
            </a:r>
            <a:r>
              <a:rPr lang="en-GB" dirty="0"/>
              <a:t>It is easier for a camel to go through the eye of a needle than for someone who is rich to enter the kingdom of God.’ </a:t>
            </a:r>
          </a:p>
        </p:txBody>
      </p:sp>
    </p:spTree>
    <p:extLst>
      <p:ext uri="{BB962C8B-B14F-4D97-AF65-F5344CB8AC3E}">
        <p14:creationId xmlns:p14="http://schemas.microsoft.com/office/powerpoint/2010/main" val="494589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21917D-690A-2C7D-1A24-23EFE2FDDCCA}"/>
              </a:ext>
            </a:extLst>
          </p:cNvPr>
          <p:cNvSpPr>
            <a:spLocks noGrp="1"/>
          </p:cNvSpPr>
          <p:nvPr>
            <p:ph sz="quarter" idx="13"/>
          </p:nvPr>
        </p:nvSpPr>
        <p:spPr>
          <a:xfrm>
            <a:off x="354330" y="102870"/>
            <a:ext cx="11134837" cy="6431857"/>
          </a:xfrm>
        </p:spPr>
        <p:txBody>
          <a:bodyPr/>
          <a:lstStyle/>
          <a:p>
            <a:r>
              <a:rPr lang="en-GB" sz="2800" baseline="30000" dirty="0"/>
              <a:t>26 </a:t>
            </a:r>
            <a:r>
              <a:rPr lang="en-GB" sz="2800" dirty="0"/>
              <a:t>They were greatly astounded and said to one another, ‘Then who can be saved?’ </a:t>
            </a:r>
            <a:r>
              <a:rPr lang="en-GB" sz="2800" baseline="30000" dirty="0"/>
              <a:t>27 </a:t>
            </a:r>
            <a:r>
              <a:rPr lang="en-GB" sz="2800" dirty="0"/>
              <a:t>Jesus looked at them and said, ‘For mortals it is impossible, but not for God; for God all things are possible.’ </a:t>
            </a:r>
            <a:r>
              <a:rPr lang="en-GB" sz="2800" baseline="30000" dirty="0"/>
              <a:t>28 </a:t>
            </a:r>
            <a:r>
              <a:rPr lang="en-GB" sz="2800" dirty="0"/>
              <a:t>Peter began to say to him, ‘Look, we have left everything and followed you.’ </a:t>
            </a:r>
            <a:r>
              <a:rPr lang="en-GB" sz="2800" baseline="30000" dirty="0"/>
              <a:t>29 </a:t>
            </a:r>
            <a:r>
              <a:rPr lang="en-GB" sz="2800" dirty="0"/>
              <a:t>Jesus said, ‘Truly I tell you, there is no one who has left house or brothers or sisters or mother or father or children or fields, for my sake and for the sake of the good news, </a:t>
            </a:r>
            <a:r>
              <a:rPr lang="en-GB" sz="2800" baseline="30000" dirty="0"/>
              <a:t>30 </a:t>
            </a:r>
            <a:r>
              <a:rPr lang="en-GB" sz="2800" dirty="0"/>
              <a:t>who will not receive a hundredfold now in this age - houses, brothers and sisters, mothers and children, and fields, with persecutions - and in the age to come eternal life. </a:t>
            </a:r>
            <a:r>
              <a:rPr lang="en-GB" sz="2800" baseline="30000" dirty="0"/>
              <a:t>31 </a:t>
            </a:r>
            <a:r>
              <a:rPr lang="en-GB" sz="2800" dirty="0"/>
              <a:t>But many who are first will be last, and the last will be first.’</a:t>
            </a:r>
          </a:p>
        </p:txBody>
      </p:sp>
    </p:spTree>
    <p:extLst>
      <p:ext uri="{BB962C8B-B14F-4D97-AF65-F5344CB8AC3E}">
        <p14:creationId xmlns:p14="http://schemas.microsoft.com/office/powerpoint/2010/main" val="4189064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7B9E1-2582-2119-4726-5E62D288394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150834-1CF7-699C-9079-392D92469C57}"/>
              </a:ext>
            </a:extLst>
          </p:cNvPr>
          <p:cNvSpPr>
            <a:spLocks noGrp="1"/>
          </p:cNvSpPr>
          <p:nvPr>
            <p:ph sz="quarter" idx="13"/>
          </p:nvPr>
        </p:nvSpPr>
        <p:spPr>
          <a:xfrm>
            <a:off x="1154113" y="354446"/>
            <a:ext cx="9661525" cy="6149109"/>
          </a:xfrm>
        </p:spPr>
        <p:txBody>
          <a:bodyPr>
            <a:noAutofit/>
          </a:bodyPr>
          <a:lstStyle/>
          <a:p>
            <a:r>
              <a:rPr lang="en-GB" dirty="0"/>
              <a:t>Choir Anthem</a:t>
            </a:r>
          </a:p>
        </p:txBody>
      </p:sp>
    </p:spTree>
    <p:extLst>
      <p:ext uri="{BB962C8B-B14F-4D97-AF65-F5344CB8AC3E}">
        <p14:creationId xmlns:p14="http://schemas.microsoft.com/office/powerpoint/2010/main" val="3769254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1" y="1034473"/>
            <a:ext cx="10747562" cy="5500254"/>
          </a:xfrm>
        </p:spPr>
        <p:txBody>
          <a:bodyPr/>
          <a:lstStyle/>
          <a:p>
            <a:endParaRPr lang="en-GB" sz="2400" dirty="0"/>
          </a:p>
          <a:p>
            <a:r>
              <a:rPr lang="en-GB" baseline="30000" dirty="0"/>
              <a:t>4 </a:t>
            </a:r>
            <a:r>
              <a:rPr lang="en-GB" dirty="0"/>
              <a:t>Rejoice in the Lord always; again I will say, Rejoice. </a:t>
            </a:r>
            <a:r>
              <a:rPr lang="en-GB" baseline="30000" dirty="0"/>
              <a:t>5 </a:t>
            </a:r>
            <a:r>
              <a:rPr lang="en-GB" dirty="0"/>
              <a:t>Let your gentleness be known to everyone. The Lord is near. </a:t>
            </a:r>
            <a:r>
              <a:rPr lang="en-GB" baseline="30000" dirty="0"/>
              <a:t>6 </a:t>
            </a:r>
            <a:r>
              <a:rPr lang="en-GB" dirty="0"/>
              <a:t>Do not worry about anything, but in everything by prayer and supplication with thanksgiving let your requests be made known to God. </a:t>
            </a:r>
            <a:r>
              <a:rPr lang="en-GB" baseline="30000" dirty="0"/>
              <a:t>7 </a:t>
            </a:r>
            <a:r>
              <a:rPr lang="en-GB" dirty="0"/>
              <a:t>And the peace of God, which surpasses all understanding, will guard your hearts and your minds in Christ Jesus.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Philippians 4:4-9</a:t>
            </a:r>
          </a:p>
        </p:txBody>
      </p:sp>
    </p:spTree>
    <p:extLst>
      <p:ext uri="{BB962C8B-B14F-4D97-AF65-F5344CB8AC3E}">
        <p14:creationId xmlns:p14="http://schemas.microsoft.com/office/powerpoint/2010/main" val="4035595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721917D-690A-2C7D-1A24-23EFE2FDDCCA}"/>
              </a:ext>
            </a:extLst>
          </p:cNvPr>
          <p:cNvSpPr>
            <a:spLocks noGrp="1"/>
          </p:cNvSpPr>
          <p:nvPr>
            <p:ph sz="quarter" idx="13"/>
          </p:nvPr>
        </p:nvSpPr>
        <p:spPr/>
        <p:txBody>
          <a:bodyPr/>
          <a:lstStyle/>
          <a:p>
            <a:r>
              <a:rPr lang="en-GB" baseline="30000" dirty="0"/>
              <a:t>8 </a:t>
            </a:r>
            <a:r>
              <a:rPr lang="en-GB" dirty="0"/>
              <a:t>Finally, beloved, whatever is true, whatever is honourable, whatever is just, whatever is pure, whatever is pleasing, whatever is commendable, if there is any excellence and if there is anything worthy of praise, think about these things. </a:t>
            </a:r>
            <a:r>
              <a:rPr lang="en-GB" baseline="30000" dirty="0"/>
              <a:t>9 </a:t>
            </a:r>
            <a:r>
              <a:rPr lang="en-GB" dirty="0"/>
              <a:t>Keep on doing the things that you have learned and received and heard and seen in me, and the God of peace will be with you.</a:t>
            </a:r>
          </a:p>
        </p:txBody>
      </p:sp>
    </p:spTree>
    <p:extLst>
      <p:ext uri="{BB962C8B-B14F-4D97-AF65-F5344CB8AC3E}">
        <p14:creationId xmlns:p14="http://schemas.microsoft.com/office/powerpoint/2010/main" val="4184890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numCol="1" spcCol="180000"/>
          <a:lstStyle/>
          <a:p>
            <a:pPr>
              <a:lnSpc>
                <a:spcPts val="4600"/>
              </a:lnSpc>
            </a:pPr>
            <a:r>
              <a:rPr lang="en-GB" baseline="30000" dirty="0"/>
              <a:t>1</a:t>
            </a:r>
            <a:r>
              <a:rPr lang="en-GB" dirty="0"/>
              <a:t> Awake, my soul, and with the sun</a:t>
            </a:r>
          </a:p>
          <a:p>
            <a:pPr>
              <a:lnSpc>
                <a:spcPts val="4600"/>
              </a:lnSpc>
            </a:pPr>
            <a:r>
              <a:rPr lang="en-GB" dirty="0"/>
              <a:t>Thy daily stage of duty run;</a:t>
            </a:r>
          </a:p>
          <a:p>
            <a:pPr>
              <a:lnSpc>
                <a:spcPts val="4600"/>
              </a:lnSpc>
            </a:pPr>
            <a:r>
              <a:rPr lang="en-GB" dirty="0"/>
              <a:t>Shake off dull sloth, and joyful rise</a:t>
            </a:r>
          </a:p>
          <a:p>
            <a:pPr>
              <a:lnSpc>
                <a:spcPts val="4600"/>
              </a:lnSpc>
            </a:pPr>
            <a:r>
              <a:rPr lang="en-GB" dirty="0"/>
              <a:t>To pay thy morning sacrifice.</a:t>
            </a:r>
          </a:p>
          <a:p>
            <a:pPr>
              <a:lnSpc>
                <a:spcPts val="4600"/>
              </a:lnSpc>
            </a:pPr>
            <a:endParaRPr lang="en-GB" dirty="0"/>
          </a:p>
          <a:p>
            <a:pPr>
              <a:lnSpc>
                <a:spcPts val="4600"/>
              </a:lnSpc>
            </a:pPr>
            <a:r>
              <a:rPr lang="en-GB" baseline="30000" dirty="0"/>
              <a:t>2</a:t>
            </a:r>
            <a:r>
              <a:rPr lang="en-GB" dirty="0"/>
              <a:t> By influence of Light divine</a:t>
            </a:r>
          </a:p>
          <a:p>
            <a:pPr>
              <a:lnSpc>
                <a:spcPts val="4600"/>
              </a:lnSpc>
            </a:pPr>
            <a:r>
              <a:rPr lang="en-GB" dirty="0"/>
              <a:t>Let thine own light to others shine.</a:t>
            </a:r>
          </a:p>
          <a:p>
            <a:pPr>
              <a:lnSpc>
                <a:spcPts val="4600"/>
              </a:lnSpc>
            </a:pPr>
            <a:r>
              <a:rPr lang="en-GB" dirty="0"/>
              <a:t>Reflect all Heaven’s propitious ways</a:t>
            </a:r>
          </a:p>
          <a:p>
            <a:pPr>
              <a:lnSpc>
                <a:spcPts val="4600"/>
              </a:lnSpc>
            </a:pPr>
            <a:r>
              <a:rPr lang="en-GB" dirty="0"/>
              <a:t>In ardent love, and cheerful praise.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378 Awake, my soul, and with the sun</a:t>
            </a:r>
          </a:p>
        </p:txBody>
      </p:sp>
    </p:spTree>
    <p:extLst>
      <p:ext uri="{BB962C8B-B14F-4D97-AF65-F5344CB8AC3E}">
        <p14:creationId xmlns:p14="http://schemas.microsoft.com/office/powerpoint/2010/main" val="1335630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baseline="30000" dirty="0"/>
              <a:t>3</a:t>
            </a:r>
            <a:r>
              <a:rPr lang="en-GB" dirty="0"/>
              <a:t> Wake, and lift up thyself, my heart,</a:t>
            </a:r>
          </a:p>
          <a:p>
            <a:r>
              <a:rPr lang="en-GB" dirty="0"/>
              <a:t>And with the angels bear thy part,</a:t>
            </a:r>
          </a:p>
          <a:p>
            <a:r>
              <a:rPr lang="en-GB" dirty="0"/>
              <a:t>Who all night long unwearied sing</a:t>
            </a:r>
          </a:p>
          <a:p>
            <a:r>
              <a:rPr lang="en-GB" dirty="0"/>
              <a:t>High praise to the eternal King.</a:t>
            </a:r>
          </a:p>
          <a:p>
            <a:endParaRPr lang="en-GB" dirty="0"/>
          </a:p>
          <a:p>
            <a:r>
              <a:rPr lang="en-GB" baseline="30000" dirty="0"/>
              <a:t>4</a:t>
            </a:r>
            <a:r>
              <a:rPr lang="en-GB" dirty="0"/>
              <a:t> Lord, I my vows to Thee renew;</a:t>
            </a:r>
          </a:p>
          <a:p>
            <a:r>
              <a:rPr lang="en-GB" dirty="0"/>
              <a:t>Disperse my sins as morning dew.</a:t>
            </a:r>
          </a:p>
          <a:p>
            <a:r>
              <a:rPr lang="en-GB" dirty="0"/>
              <a:t>Guard my first springs of thought and will,</a:t>
            </a:r>
          </a:p>
          <a:p>
            <a:r>
              <a:rPr lang="en-GB" dirty="0"/>
              <a:t>And with Thyself my spirit fill.</a:t>
            </a:r>
          </a:p>
        </p:txBody>
      </p:sp>
    </p:spTree>
    <p:extLst>
      <p:ext uri="{BB962C8B-B14F-4D97-AF65-F5344CB8AC3E}">
        <p14:creationId xmlns:p14="http://schemas.microsoft.com/office/powerpoint/2010/main" val="3689853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baseline="30000" dirty="0"/>
              <a:t>5</a:t>
            </a:r>
            <a:r>
              <a:rPr lang="en-GB" dirty="0"/>
              <a:t> Direct, control, suggest, this day,</a:t>
            </a:r>
          </a:p>
          <a:p>
            <a:r>
              <a:rPr lang="en-GB" dirty="0"/>
              <a:t>All I design, or do, or say,</a:t>
            </a:r>
          </a:p>
          <a:p>
            <a:r>
              <a:rPr lang="en-GB" dirty="0"/>
              <a:t>That all my powers, with all their 	might,</a:t>
            </a:r>
          </a:p>
          <a:p>
            <a:r>
              <a:rPr lang="en-GB" dirty="0"/>
              <a:t>In Thy sole glory may unite.</a:t>
            </a:r>
          </a:p>
          <a:p>
            <a:endParaRPr lang="en-GB" dirty="0"/>
          </a:p>
          <a:p>
            <a:r>
              <a:rPr lang="en-GB" baseline="30000" dirty="0"/>
              <a:t>6</a:t>
            </a:r>
            <a:r>
              <a:rPr lang="en-GB"/>
              <a:t> </a:t>
            </a:r>
            <a:r>
              <a:rPr lang="en-GB" dirty="0"/>
              <a:t>Praise God, from Whom all blessings flow!</a:t>
            </a:r>
          </a:p>
          <a:p>
            <a:r>
              <a:rPr lang="en-GB" dirty="0"/>
              <a:t>Praise Him, all creatures here below!</a:t>
            </a:r>
          </a:p>
          <a:p>
            <a:r>
              <a:rPr lang="en-GB" dirty="0"/>
              <a:t>Praise Him above, ye heavenly host!</a:t>
            </a:r>
          </a:p>
          <a:p>
            <a:r>
              <a:rPr lang="en-GB" dirty="0"/>
              <a:t>Praise Father, Son, and Holy Ghost!</a:t>
            </a:r>
          </a:p>
        </p:txBody>
      </p:sp>
    </p:spTree>
    <p:extLst>
      <p:ext uri="{BB962C8B-B14F-4D97-AF65-F5344CB8AC3E}">
        <p14:creationId xmlns:p14="http://schemas.microsoft.com/office/powerpoint/2010/main" val="3918926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050C8-C96D-231F-7A53-52D78C67840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5E375A-8336-FC66-A9CD-38B55EB6533F}"/>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591136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868217" y="1034473"/>
            <a:ext cx="10582565" cy="5500254"/>
          </a:xfrm>
        </p:spPr>
        <p:txBody>
          <a:bodyPr/>
          <a:lstStyle/>
          <a:p>
            <a:r>
              <a:rPr lang="en-GB" sz="4400" baseline="30000" dirty="0"/>
              <a:t>1</a:t>
            </a:r>
            <a:r>
              <a:rPr lang="en-GB" sz="4400" dirty="0"/>
              <a:t> Lead us, heavenly Father, lead us</a:t>
            </a:r>
          </a:p>
          <a:p>
            <a:r>
              <a:rPr lang="en-GB" sz="4400" dirty="0"/>
              <a:t>o'er the world's tempestuous sea;</a:t>
            </a:r>
          </a:p>
          <a:p>
            <a:r>
              <a:rPr lang="en-GB" sz="4400" dirty="0"/>
              <a:t>guard us, guide us, keep us, feed us,</a:t>
            </a:r>
          </a:p>
          <a:p>
            <a:r>
              <a:rPr lang="en-GB" sz="4400" dirty="0"/>
              <a:t>for we have no help but thee;</a:t>
            </a:r>
          </a:p>
          <a:p>
            <a:r>
              <a:rPr lang="en-GB" sz="4400" dirty="0"/>
              <a:t>yet possessing every blessing</a:t>
            </a:r>
          </a:p>
          <a:p>
            <a:r>
              <a:rPr lang="en-GB" sz="4400" dirty="0"/>
              <a:t>if our God our Father be.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868363" y="138113"/>
            <a:ext cx="9826625" cy="803275"/>
          </a:xfrm>
        </p:spPr>
        <p:txBody>
          <a:bodyPr/>
          <a:lstStyle/>
          <a:p>
            <a:r>
              <a:rPr lang="en-GB" dirty="0"/>
              <a:t>Hymn 543 Lead us, heavenly Father</a:t>
            </a:r>
          </a:p>
        </p:txBody>
      </p:sp>
    </p:spTree>
    <p:extLst>
      <p:ext uri="{BB962C8B-B14F-4D97-AF65-F5344CB8AC3E}">
        <p14:creationId xmlns:p14="http://schemas.microsoft.com/office/powerpoint/2010/main" val="3732958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217" y="117764"/>
            <a:ext cx="10707256" cy="6622472"/>
          </a:xfrm>
        </p:spPr>
        <p:txBody>
          <a:bodyPr/>
          <a:lstStyle/>
          <a:p>
            <a:r>
              <a:rPr lang="en-GB" sz="4400" baseline="30000" dirty="0"/>
              <a:t>2</a:t>
            </a:r>
            <a:r>
              <a:rPr lang="en-GB" sz="4400" dirty="0"/>
              <a:t> Saviour, breathe forgiveness o'er us;</a:t>
            </a:r>
          </a:p>
          <a:p>
            <a:r>
              <a:rPr lang="en-GB" sz="4400" dirty="0"/>
              <a:t>all our weakness thou dost know,</a:t>
            </a:r>
          </a:p>
          <a:p>
            <a:r>
              <a:rPr lang="en-GB" sz="4400" dirty="0"/>
              <a:t>thou didst tread this earth before us,</a:t>
            </a:r>
          </a:p>
          <a:p>
            <a:r>
              <a:rPr lang="en-GB" sz="4400" dirty="0"/>
              <a:t>thou didst feel its keenest woe; ·</a:t>
            </a:r>
          </a:p>
          <a:p>
            <a:r>
              <a:rPr lang="en-GB" sz="4400" dirty="0"/>
              <a:t>lone and dreary, faint and weary,</a:t>
            </a:r>
          </a:p>
          <a:p>
            <a:r>
              <a:rPr lang="en-GB" sz="4400" dirty="0"/>
              <a:t>through the desert thou didst go. </a:t>
            </a:r>
          </a:p>
        </p:txBody>
      </p:sp>
    </p:spTree>
    <p:extLst>
      <p:ext uri="{BB962C8B-B14F-4D97-AF65-F5344CB8AC3E}">
        <p14:creationId xmlns:p14="http://schemas.microsoft.com/office/powerpoint/2010/main" val="4063332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C96E1-1F31-93BB-BCF6-1967C9969685}"/>
              </a:ext>
            </a:extLst>
          </p:cNvPr>
          <p:cNvSpPr>
            <a:spLocks noGrp="1"/>
          </p:cNvSpPr>
          <p:nvPr>
            <p:ph sz="quarter" idx="13"/>
          </p:nvPr>
        </p:nvSpPr>
        <p:spPr>
          <a:xfrm>
            <a:off x="868363" y="117475"/>
            <a:ext cx="10730079" cy="6623050"/>
          </a:xfrm>
        </p:spPr>
        <p:txBody>
          <a:bodyPr/>
          <a:lstStyle/>
          <a:p>
            <a:r>
              <a:rPr lang="en-GB" sz="4800" baseline="30000" dirty="0"/>
              <a:t>3</a:t>
            </a:r>
            <a:r>
              <a:rPr lang="en-GB" sz="4800" dirty="0"/>
              <a:t> Spirit of our God, descending,</a:t>
            </a:r>
          </a:p>
          <a:p>
            <a:r>
              <a:rPr lang="en-GB" sz="4800" dirty="0"/>
              <a:t>fill our hearts with heavenly joy,</a:t>
            </a:r>
          </a:p>
          <a:p>
            <a:r>
              <a:rPr lang="en-GB" sz="4800" dirty="0"/>
              <a:t>love with every passion blending,</a:t>
            </a:r>
          </a:p>
          <a:p>
            <a:r>
              <a:rPr lang="en-GB" sz="4800" dirty="0"/>
              <a:t>pleasure that can never cloy:</a:t>
            </a:r>
          </a:p>
          <a:p>
            <a:r>
              <a:rPr lang="en-GB" sz="4800" dirty="0"/>
              <a:t>thus provided, pardoned, guided,</a:t>
            </a:r>
          </a:p>
          <a:p>
            <a:r>
              <a:rPr lang="en-GB" sz="4800" dirty="0"/>
              <a:t>nothing can our peace destroy.</a:t>
            </a:r>
          </a:p>
        </p:txBody>
      </p:sp>
    </p:spTree>
    <p:extLst>
      <p:ext uri="{BB962C8B-B14F-4D97-AF65-F5344CB8AC3E}">
        <p14:creationId xmlns:p14="http://schemas.microsoft.com/office/powerpoint/2010/main" val="376534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394E7-71BE-80EB-5BD4-57B2F196782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AA0EC4-BE7A-D163-1649-EF056E30A63A}"/>
              </a:ext>
            </a:extLst>
          </p:cNvPr>
          <p:cNvSpPr>
            <a:spLocks noGrp="1"/>
          </p:cNvSpPr>
          <p:nvPr>
            <p:ph sz="quarter" idx="13"/>
          </p:nvPr>
        </p:nvSpPr>
        <p:spPr>
          <a:xfrm>
            <a:off x="1154113" y="354446"/>
            <a:ext cx="9661525" cy="6149109"/>
          </a:xfrm>
        </p:spPr>
        <p:txBody>
          <a:bodyPr>
            <a:noAutofit/>
          </a:bodyPr>
          <a:lstStyle/>
          <a:p>
            <a:r>
              <a:rPr lang="en-GB" dirty="0"/>
              <a:t>Prayers of Thanksgiving and Intercession</a:t>
            </a:r>
          </a:p>
          <a:p>
            <a:r>
              <a:rPr lang="en-GB" dirty="0"/>
              <a:t>Blessing the Offering &amp; the Lord’s Prayer</a:t>
            </a:r>
          </a:p>
        </p:txBody>
      </p:sp>
    </p:spTree>
    <p:extLst>
      <p:ext uri="{BB962C8B-B14F-4D97-AF65-F5344CB8AC3E}">
        <p14:creationId xmlns:p14="http://schemas.microsoft.com/office/powerpoint/2010/main" val="2653968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Thanks be to God, whose Church on earth</a:t>
            </a:r>
          </a:p>
          <a:p>
            <a:r>
              <a:rPr lang="en-GB" dirty="0"/>
              <a:t>has stood the tests of time and place,</a:t>
            </a:r>
          </a:p>
          <a:p>
            <a:r>
              <a:rPr lang="en-GB" dirty="0"/>
              <a:t>and everywhere proclaims new birth</a:t>
            </a:r>
          </a:p>
          <a:p>
            <a:r>
              <a:rPr lang="en-GB" dirty="0"/>
              <a:t>through Christ whose love reveals God's face.</a:t>
            </a:r>
          </a:p>
          <a:p>
            <a:endParaRPr lang="en-GB" dirty="0"/>
          </a:p>
          <a:p>
            <a:r>
              <a:rPr lang="en-GB" baseline="30000" dirty="0"/>
              <a:t>2</a:t>
            </a:r>
            <a:r>
              <a:rPr lang="en-GB" dirty="0"/>
              <a:t> Thanks be to God, whose Spirit sent</a:t>
            </a:r>
          </a:p>
          <a:p>
            <a:r>
              <a:rPr lang="en-GB" dirty="0"/>
              <a:t>apostles out upon his way;</a:t>
            </a:r>
          </a:p>
          <a:p>
            <a:r>
              <a:rPr lang="en-GB" dirty="0"/>
              <a:t>from east to west the message went;</a:t>
            </a:r>
          </a:p>
          <a:p>
            <a:r>
              <a:rPr lang="en-GB" dirty="0"/>
              <a:t>on Greek and Roman dawned the day.</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582 Thanks be to God</a:t>
            </a:r>
          </a:p>
        </p:txBody>
      </p:sp>
    </p:spTree>
    <p:extLst>
      <p:ext uri="{BB962C8B-B14F-4D97-AF65-F5344CB8AC3E}">
        <p14:creationId xmlns:p14="http://schemas.microsoft.com/office/powerpoint/2010/main" val="108855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2800" baseline="30000" dirty="0"/>
              <a:t>3</a:t>
            </a:r>
            <a:r>
              <a:rPr lang="en-GB" sz="2800" dirty="0"/>
              <a:t> Thanks be to God, whose later voice</a:t>
            </a:r>
          </a:p>
          <a:p>
            <a:r>
              <a:rPr lang="en-GB" sz="2800" dirty="0"/>
              <a:t>from west to east sent back the word</a:t>
            </a:r>
          </a:p>
          <a:p>
            <a:r>
              <a:rPr lang="en-GB" sz="2800" dirty="0"/>
              <a:t>which, through the servants of his choice,</a:t>
            </a:r>
          </a:p>
          <a:p>
            <a:r>
              <a:rPr lang="en-GB" sz="2800" dirty="0"/>
              <a:t>at last in every tongue was heard.</a:t>
            </a:r>
          </a:p>
          <a:p>
            <a:endParaRPr lang="en-GB" sz="2800" dirty="0"/>
          </a:p>
          <a:p>
            <a:r>
              <a:rPr lang="en-GB" sz="2800" baseline="30000" dirty="0"/>
              <a:t>4</a:t>
            </a:r>
            <a:r>
              <a:rPr lang="en-GB" sz="2800" dirty="0"/>
              <a:t> Thanks be to God who now would reach</a:t>
            </a:r>
          </a:p>
          <a:p>
            <a:r>
              <a:rPr lang="en-GB" sz="2800" dirty="0"/>
              <a:t>his listeners in more global ways;</a:t>
            </a:r>
          </a:p>
          <a:p>
            <a:r>
              <a:rPr lang="en-GB" sz="2800" dirty="0"/>
              <a:t>now each will send the news, and each</a:t>
            </a:r>
          </a:p>
          <a:p>
            <a:r>
              <a:rPr lang="en-GB" sz="2800" dirty="0"/>
              <a:t>receive and answer it in praise.</a:t>
            </a:r>
          </a:p>
          <a:p>
            <a:endParaRPr lang="en-GB" sz="2800" dirty="0"/>
          </a:p>
          <a:p>
            <a:r>
              <a:rPr lang="en-GB" sz="2800" baseline="30000" dirty="0"/>
              <a:t>5</a:t>
            </a:r>
            <a:r>
              <a:rPr lang="en-GB" sz="2800" dirty="0"/>
              <a:t> Thanks be to God, in whom we share</a:t>
            </a:r>
          </a:p>
          <a:p>
            <a:r>
              <a:rPr lang="en-GB" sz="2800" dirty="0"/>
              <a:t>today the mission of his Son;</a:t>
            </a:r>
          </a:p>
          <a:p>
            <a:r>
              <a:rPr lang="en-GB" sz="2800" dirty="0"/>
              <a:t>may all his Church that time prepare</a:t>
            </a:r>
          </a:p>
          <a:p>
            <a:r>
              <a:rPr lang="en-GB" sz="2800" dirty="0"/>
              <a:t>when, like the task, the world is one.</a:t>
            </a:r>
          </a:p>
        </p:txBody>
      </p:sp>
    </p:spTree>
    <p:extLst>
      <p:ext uri="{BB962C8B-B14F-4D97-AF65-F5344CB8AC3E}">
        <p14:creationId xmlns:p14="http://schemas.microsoft.com/office/powerpoint/2010/main" val="693311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340</TotalTime>
  <Words>1744</Words>
  <Application>Microsoft Office PowerPoint</Application>
  <PresentationFormat>Widescreen</PresentationFormat>
  <Paragraphs>179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David.Wong</cp:lastModifiedBy>
  <cp:revision>183</cp:revision>
  <dcterms:created xsi:type="dcterms:W3CDTF">2020-12-22T16:57:36Z</dcterms:created>
  <dcterms:modified xsi:type="dcterms:W3CDTF">2026-10-09T16:40:14Z</dcterms:modified>
</cp:coreProperties>
</file>