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552" r:id="rId2"/>
    <p:sldId id="913" r:id="rId3"/>
    <p:sldId id="912" r:id="rId4"/>
    <p:sldId id="932" r:id="rId5"/>
    <p:sldId id="933" r:id="rId6"/>
    <p:sldId id="934" r:id="rId7"/>
    <p:sldId id="904" r:id="rId8"/>
    <p:sldId id="911" r:id="rId9"/>
    <p:sldId id="942" r:id="rId10"/>
    <p:sldId id="943" r:id="rId11"/>
    <p:sldId id="945" r:id="rId12"/>
    <p:sldId id="946" r:id="rId13"/>
    <p:sldId id="944" r:id="rId14"/>
    <p:sldId id="949" r:id="rId15"/>
    <p:sldId id="950" r:id="rId16"/>
    <p:sldId id="951" r:id="rId17"/>
    <p:sldId id="947" r:id="rId18"/>
    <p:sldId id="952" r:id="rId19"/>
    <p:sldId id="915" r:id="rId20"/>
    <p:sldId id="954" r:id="rId21"/>
    <p:sldId id="955" r:id="rId22"/>
    <p:sldId id="956" r:id="rId23"/>
    <p:sldId id="957" r:id="rId24"/>
    <p:sldId id="958" r:id="rId25"/>
    <p:sldId id="959" r:id="rId26"/>
    <p:sldId id="960" r:id="rId27"/>
    <p:sldId id="925" r:id="rId28"/>
    <p:sldId id="891"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609" autoAdjust="0"/>
    <p:restoredTop sz="94651" autoAdjust="0"/>
  </p:normalViewPr>
  <p:slideViewPr>
    <p:cSldViewPr snapToGrid="0">
      <p:cViewPr varScale="1">
        <p:scale>
          <a:sx n="77" d="100"/>
          <a:sy n="77" d="100"/>
        </p:scale>
        <p:origin x="69" y="336"/>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B82AC-1404-444D-83F8-8FDCA8397589}" type="datetimeFigureOut">
              <a:rPr lang="en-GB" smtClean="0"/>
              <a:t>30/10/2026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8A5088-0A64-4AA2-AA97-08936E3E1F07}" type="slidenum">
              <a:rPr lang="en-GB" smtClean="0"/>
              <a:t>‹#›</a:t>
            </a:fld>
            <a:endParaRPr lang="en-GB"/>
          </a:p>
        </p:txBody>
      </p:sp>
    </p:spTree>
    <p:extLst>
      <p:ext uri="{BB962C8B-B14F-4D97-AF65-F5344CB8AC3E}">
        <p14:creationId xmlns:p14="http://schemas.microsoft.com/office/powerpoint/2010/main" val="130804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30/10/2026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30/10/2026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579007" y="158874"/>
            <a:ext cx="5425751"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1 November 2026 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Andrew Glennie</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289906" y="259517"/>
            <a:ext cx="6187501" cy="6338965"/>
          </a:xfrm>
          <a:prstGeom prst="rect">
            <a:avLst/>
          </a:prstGeom>
          <a:solidFill>
            <a:schemeClr val="accent1">
              <a:lumMod val="75000"/>
            </a:schemeClr>
          </a:solidFill>
        </p:spPr>
        <p:txBody>
          <a:bodyPr wrap="square" lIns="144000" tIns="72000" rIns="36000" bIns="36000" rtlCol="0" anchor="ctr" anchorCtr="0">
            <a:spAutoFit/>
          </a:bodyPr>
          <a:lstStyle/>
          <a:p>
            <a:pPr>
              <a:spcAft>
                <a:spcPts val="500"/>
              </a:spcAft>
            </a:pPr>
            <a:r>
              <a:rPr lang="en-GB" dirty="0"/>
              <a:t>Entry of the Bible. Welcome and notices</a:t>
            </a:r>
          </a:p>
          <a:p>
            <a:pPr>
              <a:spcAft>
                <a:spcPts val="500"/>
              </a:spcAft>
            </a:pPr>
            <a:r>
              <a:rPr lang="en-GB" dirty="0"/>
              <a:t>Introit. Call to worship.</a:t>
            </a:r>
          </a:p>
          <a:p>
            <a:pPr>
              <a:spcAft>
                <a:spcPts val="500"/>
              </a:spcAft>
            </a:pPr>
            <a:r>
              <a:rPr lang="en-GB" dirty="0"/>
              <a:t>Hymn  382 Come, let us join our cheerful songs      </a:t>
            </a:r>
          </a:p>
          <a:p>
            <a:pPr>
              <a:spcAft>
                <a:spcPts val="500"/>
              </a:spcAft>
            </a:pPr>
            <a:r>
              <a:rPr lang="en-GB" dirty="0"/>
              <a:t>Prayers of approach and confession</a:t>
            </a:r>
          </a:p>
          <a:p>
            <a:pPr>
              <a:spcAft>
                <a:spcPts val="500"/>
              </a:spcAft>
            </a:pPr>
            <a:r>
              <a:rPr lang="en-GB" dirty="0"/>
              <a:t>Introduction</a:t>
            </a:r>
          </a:p>
          <a:p>
            <a:pPr>
              <a:spcAft>
                <a:spcPts val="500"/>
              </a:spcAft>
            </a:pPr>
            <a:r>
              <a:rPr lang="en-GB" dirty="0"/>
              <a:t>Hymn  570 A glorious company we sing         </a:t>
            </a:r>
          </a:p>
          <a:p>
            <a:pPr>
              <a:spcAft>
                <a:spcPts val="500"/>
              </a:spcAft>
            </a:pPr>
            <a:r>
              <a:rPr lang="en-GB" dirty="0"/>
              <a:t>Reading:  Revelation Ch 7 v 9-17 </a:t>
            </a:r>
          </a:p>
          <a:p>
            <a:pPr>
              <a:spcAft>
                <a:spcPts val="500"/>
              </a:spcAft>
            </a:pPr>
            <a:r>
              <a:rPr lang="en-GB" dirty="0"/>
              <a:t>Hymn  685 (Psalm 34)</a:t>
            </a:r>
          </a:p>
          <a:p>
            <a:pPr>
              <a:spcAft>
                <a:spcPts val="500"/>
              </a:spcAft>
            </a:pPr>
            <a:r>
              <a:rPr lang="en-GB" dirty="0"/>
              <a:t>Reading:  1 John CH 3 v 1-3                     </a:t>
            </a:r>
          </a:p>
          <a:p>
            <a:pPr>
              <a:spcAft>
                <a:spcPts val="500"/>
              </a:spcAft>
            </a:pPr>
            <a:r>
              <a:rPr lang="en-GB" dirty="0"/>
              <a:t>Anthem</a:t>
            </a:r>
          </a:p>
          <a:p>
            <a:pPr>
              <a:spcAft>
                <a:spcPts val="500"/>
              </a:spcAft>
            </a:pPr>
            <a:r>
              <a:rPr lang="en-GB" dirty="0"/>
              <a:t>Sermon </a:t>
            </a:r>
          </a:p>
          <a:p>
            <a:pPr>
              <a:spcAft>
                <a:spcPts val="500"/>
              </a:spcAft>
            </a:pPr>
            <a:r>
              <a:rPr lang="en-GB" dirty="0"/>
              <a:t>Hymn  484 We come unto our faithful God   </a:t>
            </a:r>
          </a:p>
          <a:p>
            <a:pPr>
              <a:spcAft>
                <a:spcPts val="500"/>
              </a:spcAft>
            </a:pPr>
            <a:r>
              <a:rPr lang="en-GB" dirty="0"/>
              <a:t>Prayers of intercession</a:t>
            </a:r>
          </a:p>
          <a:p>
            <a:pPr>
              <a:spcAft>
                <a:spcPts val="500"/>
              </a:spcAft>
            </a:pPr>
            <a:r>
              <a:rPr lang="en-GB" dirty="0"/>
              <a:t>Blessing of the offerings</a:t>
            </a:r>
          </a:p>
          <a:p>
            <a:pPr>
              <a:spcAft>
                <a:spcPts val="500"/>
              </a:spcAft>
            </a:pPr>
            <a:r>
              <a:rPr lang="en-GB" dirty="0"/>
              <a:t>The Lord’s Prayer</a:t>
            </a:r>
          </a:p>
          <a:p>
            <a:pPr>
              <a:spcAft>
                <a:spcPts val="500"/>
              </a:spcAft>
            </a:pPr>
            <a:r>
              <a:rPr lang="en-GB" dirty="0"/>
              <a:t>Hymn  658 For all the saints </a:t>
            </a:r>
          </a:p>
          <a:p>
            <a:pPr>
              <a:spcAft>
                <a:spcPts val="500"/>
              </a:spcAft>
            </a:pPr>
            <a:r>
              <a:rPr lang="en-GB" dirty="0"/>
              <a:t>Blessing. Sung Amen.</a:t>
            </a:r>
          </a:p>
          <a:p>
            <a:pPr algn="r">
              <a:spcAft>
                <a:spcPts val="600"/>
              </a:spcAft>
            </a:pPr>
            <a:r>
              <a:rPr lang="en-GB" sz="1400" i="1" dirty="0"/>
              <a:t>Readings: NRSV</a:t>
            </a:r>
            <a:br>
              <a:rPr lang="en-GB" sz="1400" i="1" dirty="0"/>
            </a:br>
            <a:r>
              <a:rPr lang="en-GB" sz="1400" i="1" dirty="0"/>
              <a:t>All hymns are from Rejoice and Sing.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p:txBody>
          <a:bodyPr/>
          <a:lstStyle/>
          <a:p>
            <a:r>
              <a:rPr lang="en-GB" dirty="0"/>
              <a:t>1 Come, let us join our cheerful songs</a:t>
            </a:r>
          </a:p>
          <a:p>
            <a:r>
              <a:rPr lang="en-GB" dirty="0"/>
              <a:t>with angels round the throne;</a:t>
            </a:r>
          </a:p>
          <a:p>
            <a:r>
              <a:rPr lang="en-GB" dirty="0"/>
              <a:t>ten thousand </a:t>
            </a:r>
            <a:r>
              <a:rPr lang="en-GB" dirty="0" err="1"/>
              <a:t>thousand</a:t>
            </a:r>
            <a:r>
              <a:rPr lang="en-GB" dirty="0"/>
              <a:t> are their tongues,</a:t>
            </a:r>
          </a:p>
          <a:p>
            <a:r>
              <a:rPr lang="en-GB" dirty="0"/>
              <a:t>but all their joys are one.</a:t>
            </a:r>
          </a:p>
        </p:txBody>
      </p:sp>
      <p:sp>
        <p:nvSpPr>
          <p:cNvPr id="5" name="Text Placeholder 4">
            <a:extLst>
              <a:ext uri="{FF2B5EF4-FFF2-40B4-BE49-F238E27FC236}">
                <a16:creationId xmlns:a16="http://schemas.microsoft.com/office/drawing/2014/main" id="{3E870142-74E9-4C54-9650-934A315F877C}"/>
              </a:ext>
            </a:extLst>
          </p:cNvPr>
          <p:cNvSpPr>
            <a:spLocks noGrp="1"/>
          </p:cNvSpPr>
          <p:nvPr>
            <p:ph type="body" sz="quarter" idx="14"/>
          </p:nvPr>
        </p:nvSpPr>
        <p:spPr/>
        <p:txBody>
          <a:bodyPr/>
          <a:lstStyle/>
          <a:p>
            <a:r>
              <a:rPr lang="en-US" dirty="0"/>
              <a:t>Hymn </a:t>
            </a:r>
            <a:r>
              <a:rPr lang="en-GB" dirty="0"/>
              <a:t>382 Come, let us join our cheerful songs</a:t>
            </a:r>
            <a:endParaRPr lang="en-US" dirty="0"/>
          </a:p>
        </p:txBody>
      </p:sp>
    </p:spTree>
    <p:extLst>
      <p:ext uri="{BB962C8B-B14F-4D97-AF65-F5344CB8AC3E}">
        <p14:creationId xmlns:p14="http://schemas.microsoft.com/office/powerpoint/2010/main" val="4001587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B1904-B85E-4935-9C55-15DDEDA633DE}"/>
              </a:ext>
            </a:extLst>
          </p:cNvPr>
          <p:cNvSpPr>
            <a:spLocks noGrp="1"/>
          </p:cNvSpPr>
          <p:nvPr>
            <p:ph sz="quarter" idx="13"/>
          </p:nvPr>
        </p:nvSpPr>
        <p:spPr/>
        <p:txBody>
          <a:bodyPr/>
          <a:lstStyle/>
          <a:p>
            <a:r>
              <a:rPr lang="en-GB" baseline="30000" dirty="0"/>
              <a:t>2</a:t>
            </a:r>
            <a:r>
              <a:rPr lang="en-GB" dirty="0"/>
              <a:t> 'Worthy the Lamb that died,' they cry,</a:t>
            </a:r>
          </a:p>
          <a:p>
            <a:r>
              <a:rPr lang="en-GB" dirty="0"/>
              <a:t>to be exalted thus;</a:t>
            </a:r>
          </a:p>
          <a:p>
            <a:r>
              <a:rPr lang="en-GB" dirty="0"/>
              <a:t>worthy the Lamb, our lips reply,</a:t>
            </a:r>
          </a:p>
          <a:p>
            <a:r>
              <a:rPr lang="en-GB" dirty="0"/>
              <a:t>for he was slain for us.</a:t>
            </a:r>
          </a:p>
          <a:p>
            <a:endParaRPr lang="en-GB" dirty="0"/>
          </a:p>
          <a:p>
            <a:r>
              <a:rPr lang="en-GB" baseline="30000" dirty="0"/>
              <a:t>3</a:t>
            </a:r>
            <a:r>
              <a:rPr lang="en-GB" dirty="0"/>
              <a:t> Jesus is worthy to receive</a:t>
            </a:r>
          </a:p>
          <a:p>
            <a:r>
              <a:rPr lang="en-GB" dirty="0"/>
              <a:t>honour and power divine;</a:t>
            </a:r>
          </a:p>
          <a:p>
            <a:r>
              <a:rPr lang="en-GB" dirty="0"/>
              <a:t>and blessings, more than we can give,</a:t>
            </a:r>
          </a:p>
          <a:p>
            <a:r>
              <a:rPr lang="en-GB" dirty="0"/>
              <a:t>be, Lord, for ever thine. </a:t>
            </a:r>
          </a:p>
        </p:txBody>
      </p:sp>
    </p:spTree>
    <p:extLst>
      <p:ext uri="{BB962C8B-B14F-4D97-AF65-F5344CB8AC3E}">
        <p14:creationId xmlns:p14="http://schemas.microsoft.com/office/powerpoint/2010/main" val="2353271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D33DA-7E0F-AFC4-935A-8AB5000644E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C8A8175-BACF-ECFE-6E58-981B853C2ADD}"/>
              </a:ext>
            </a:extLst>
          </p:cNvPr>
          <p:cNvSpPr>
            <a:spLocks noGrp="1"/>
          </p:cNvSpPr>
          <p:nvPr>
            <p:ph sz="quarter" idx="13"/>
          </p:nvPr>
        </p:nvSpPr>
        <p:spPr/>
        <p:txBody>
          <a:bodyPr/>
          <a:lstStyle/>
          <a:p>
            <a:r>
              <a:rPr lang="en-GB" baseline="30000" dirty="0"/>
              <a:t>4</a:t>
            </a:r>
            <a:r>
              <a:rPr lang="en-GB" dirty="0"/>
              <a:t> Let all the hosts of heaven combine</a:t>
            </a:r>
          </a:p>
          <a:p>
            <a:r>
              <a:rPr lang="en-GB" dirty="0"/>
              <a:t>and air and earth and sea,</a:t>
            </a:r>
          </a:p>
          <a:p>
            <a:r>
              <a:rPr lang="en-GB" dirty="0"/>
              <a:t>to lift in glorious songs divine</a:t>
            </a:r>
          </a:p>
          <a:p>
            <a:r>
              <a:rPr lang="en-GB" dirty="0"/>
              <a:t>their endless praise to thee.</a:t>
            </a:r>
          </a:p>
          <a:p>
            <a:endParaRPr lang="en-GB" dirty="0"/>
          </a:p>
          <a:p>
            <a:r>
              <a:rPr lang="en-GB" baseline="30000" dirty="0"/>
              <a:t>5</a:t>
            </a:r>
            <a:r>
              <a:rPr lang="en-GB" dirty="0"/>
              <a:t> Let all creation joins in one</a:t>
            </a:r>
          </a:p>
          <a:p>
            <a:r>
              <a:rPr lang="en-GB" dirty="0"/>
              <a:t>to bless the sacred name</a:t>
            </a:r>
          </a:p>
          <a:p>
            <a:r>
              <a:rPr lang="en-GB" dirty="0"/>
              <a:t>of him that sits upon the throne,</a:t>
            </a:r>
          </a:p>
          <a:p>
            <a:r>
              <a:rPr lang="en-GB" dirty="0"/>
              <a:t>and to adore the Lamb.</a:t>
            </a:r>
          </a:p>
        </p:txBody>
      </p:sp>
    </p:spTree>
    <p:extLst>
      <p:ext uri="{BB962C8B-B14F-4D97-AF65-F5344CB8AC3E}">
        <p14:creationId xmlns:p14="http://schemas.microsoft.com/office/powerpoint/2010/main" val="3656088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C40B0-190D-DFC8-58B4-A6FBE240D78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AB8F26-53B1-F393-6B6D-17FB6CCD9AEC}"/>
              </a:ext>
            </a:extLst>
          </p:cNvPr>
          <p:cNvSpPr>
            <a:spLocks noGrp="1"/>
          </p:cNvSpPr>
          <p:nvPr>
            <p:ph sz="quarter" idx="13"/>
          </p:nvPr>
        </p:nvSpPr>
        <p:spPr>
          <a:xfrm>
            <a:off x="1154113" y="354446"/>
            <a:ext cx="9661525" cy="6149109"/>
          </a:xfrm>
        </p:spPr>
        <p:txBody>
          <a:bodyPr>
            <a:noAutofit/>
          </a:bodyPr>
          <a:lstStyle/>
          <a:p>
            <a:r>
              <a:rPr lang="en-GB" dirty="0"/>
              <a:t>Prayers of approach and confession</a:t>
            </a:r>
          </a:p>
          <a:p>
            <a:r>
              <a:rPr lang="en-GB" dirty="0"/>
              <a:t>Introduction</a:t>
            </a:r>
          </a:p>
        </p:txBody>
      </p:sp>
    </p:spTree>
    <p:extLst>
      <p:ext uri="{BB962C8B-B14F-4D97-AF65-F5344CB8AC3E}">
        <p14:creationId xmlns:p14="http://schemas.microsoft.com/office/powerpoint/2010/main" val="1098600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p:txBody>
          <a:bodyPr>
            <a:normAutofit fontScale="92500" lnSpcReduction="10000"/>
          </a:bodyPr>
          <a:lstStyle/>
          <a:p>
            <a:pPr>
              <a:spcAft>
                <a:spcPts val="300"/>
              </a:spcAft>
            </a:pPr>
            <a:r>
              <a:rPr lang="en-GB" sz="4400" baseline="30000" dirty="0"/>
              <a:t>1</a:t>
            </a:r>
            <a:r>
              <a:rPr lang="en-GB" sz="4400" dirty="0"/>
              <a:t> A glorious company we sing,</a:t>
            </a:r>
          </a:p>
          <a:p>
            <a:pPr>
              <a:spcAft>
                <a:spcPts val="300"/>
              </a:spcAft>
            </a:pPr>
            <a:r>
              <a:rPr lang="en-GB" sz="4400" dirty="0"/>
              <a:t>The Master and his friends,</a:t>
            </a:r>
          </a:p>
          <a:p>
            <a:pPr>
              <a:spcAft>
                <a:spcPts val="300"/>
              </a:spcAft>
            </a:pPr>
            <a:r>
              <a:rPr lang="en-GB" sz="4400" dirty="0"/>
              <a:t>He sent them forth to tell his love,</a:t>
            </a:r>
          </a:p>
          <a:p>
            <a:pPr>
              <a:spcAft>
                <a:spcPts val="300"/>
              </a:spcAft>
            </a:pPr>
            <a:r>
              <a:rPr lang="en-GB" sz="4400" dirty="0"/>
              <a:t>And all his love intends.</a:t>
            </a:r>
          </a:p>
          <a:p>
            <a:pPr>
              <a:spcAft>
                <a:spcPts val="300"/>
              </a:spcAft>
            </a:pPr>
            <a:endParaRPr lang="en-GB" sz="4400" dirty="0"/>
          </a:p>
          <a:p>
            <a:pPr>
              <a:spcAft>
                <a:spcPts val="300"/>
              </a:spcAft>
            </a:pPr>
            <a:r>
              <a:rPr lang="en-GB" sz="4400" baseline="30000" dirty="0"/>
              <a:t>2</a:t>
            </a:r>
            <a:r>
              <a:rPr lang="en-GB" sz="4400" dirty="0"/>
              <a:t> A faithful company we sing,</a:t>
            </a:r>
          </a:p>
          <a:p>
            <a:pPr>
              <a:spcAft>
                <a:spcPts val="300"/>
              </a:spcAft>
            </a:pPr>
            <a:r>
              <a:rPr lang="en-GB" sz="4400" dirty="0"/>
              <a:t>The steadfast martyr hand;</a:t>
            </a:r>
          </a:p>
          <a:p>
            <a:pPr>
              <a:spcAft>
                <a:spcPts val="300"/>
              </a:spcAft>
            </a:pPr>
            <a:r>
              <a:rPr lang="en-GB" sz="4400" dirty="0"/>
              <a:t>For Christ and for his kingdom’s cause</a:t>
            </a:r>
          </a:p>
          <a:p>
            <a:pPr>
              <a:spcAft>
                <a:spcPts val="300"/>
              </a:spcAft>
            </a:pPr>
            <a:r>
              <a:rPr lang="en-GB" sz="4400" dirty="0"/>
              <a:t>They boldly made their stand.</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p:txBody>
          <a:bodyPr>
            <a:normAutofit/>
          </a:bodyPr>
          <a:lstStyle/>
          <a:p>
            <a:r>
              <a:rPr lang="en-GB" sz="3600" dirty="0"/>
              <a:t>Hymn 570 A glorious company we sing</a:t>
            </a:r>
            <a:endParaRPr lang="en-GB" dirty="0"/>
          </a:p>
        </p:txBody>
      </p:sp>
    </p:spTree>
    <p:extLst>
      <p:ext uri="{BB962C8B-B14F-4D97-AF65-F5344CB8AC3E}">
        <p14:creationId xmlns:p14="http://schemas.microsoft.com/office/powerpoint/2010/main" val="20473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992CB-0BE2-E95A-86D5-B0C8BC12EF6D}"/>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CF9E63D-C4AA-707C-9799-55BF2CB1BAC4}"/>
              </a:ext>
            </a:extLst>
          </p:cNvPr>
          <p:cNvSpPr>
            <a:spLocks noGrp="1"/>
          </p:cNvSpPr>
          <p:nvPr>
            <p:ph sz="quarter" idx="13"/>
          </p:nvPr>
        </p:nvSpPr>
        <p:spPr>
          <a:xfrm>
            <a:off x="868363" y="752475"/>
            <a:ext cx="9826625" cy="5353050"/>
          </a:xfrm>
        </p:spPr>
        <p:txBody>
          <a:bodyPr/>
          <a:lstStyle/>
          <a:p>
            <a:r>
              <a:rPr lang="en-GB" sz="3600" baseline="30000" dirty="0"/>
              <a:t>3</a:t>
            </a:r>
            <a:r>
              <a:rPr lang="en-GB" sz="3600" dirty="0"/>
              <a:t> A love company we sing,</a:t>
            </a:r>
          </a:p>
          <a:p>
            <a:r>
              <a:rPr lang="en-GB" sz="3600" dirty="0"/>
              <a:t>Whom Jesus sent to save</a:t>
            </a:r>
          </a:p>
          <a:p>
            <a:r>
              <a:rPr lang="en-GB" sz="3600" dirty="0"/>
              <a:t>The sick, the hungry and the blind,</a:t>
            </a:r>
          </a:p>
          <a:p>
            <a:r>
              <a:rPr lang="en-GB" sz="3600" dirty="0"/>
              <a:t>The </a:t>
            </a:r>
            <a:r>
              <a:rPr lang="en-GB" sz="3600" dirty="0" err="1"/>
              <a:t>outcase</a:t>
            </a:r>
            <a:r>
              <a:rPr lang="en-GB" sz="3600" dirty="0"/>
              <a:t> and the slave.</a:t>
            </a:r>
          </a:p>
          <a:p>
            <a:endParaRPr lang="en-GB" sz="3600" dirty="0"/>
          </a:p>
          <a:p>
            <a:r>
              <a:rPr lang="en-GB" sz="3600" baseline="30000" dirty="0"/>
              <a:t>4</a:t>
            </a:r>
            <a:r>
              <a:rPr lang="en-GB" sz="3600" dirty="0"/>
              <a:t> We </a:t>
            </a:r>
            <a:r>
              <a:rPr lang="en-GB" sz="3600" dirty="0" err="1"/>
              <a:t>joing</a:t>
            </a:r>
            <a:r>
              <a:rPr lang="en-GB" sz="3600" dirty="0"/>
              <a:t> this glorious company</a:t>
            </a:r>
          </a:p>
          <a:p>
            <a:r>
              <a:rPr lang="en-GB" sz="3600" dirty="0"/>
              <a:t>Of Jesus and his friends,</a:t>
            </a:r>
          </a:p>
          <a:p>
            <a:r>
              <a:rPr lang="en-GB" sz="3600" dirty="0"/>
              <a:t>To spread throughout this troubled world</a:t>
            </a:r>
          </a:p>
          <a:p>
            <a:r>
              <a:rPr lang="en-GB" sz="3600" dirty="0"/>
              <a:t>His love that never ends.</a:t>
            </a:r>
          </a:p>
        </p:txBody>
      </p:sp>
    </p:spTree>
    <p:extLst>
      <p:ext uri="{BB962C8B-B14F-4D97-AF65-F5344CB8AC3E}">
        <p14:creationId xmlns:p14="http://schemas.microsoft.com/office/powerpoint/2010/main" val="274569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545227" cy="5500254"/>
          </a:xfrm>
        </p:spPr>
        <p:txBody>
          <a:bodyPr/>
          <a:lstStyle/>
          <a:p>
            <a:pPr>
              <a:lnSpc>
                <a:spcPts val="4400"/>
              </a:lnSpc>
            </a:pPr>
            <a:r>
              <a:rPr lang="en-GB" dirty="0">
                <a:solidFill>
                  <a:schemeClr val="tx1">
                    <a:lumMod val="85000"/>
                  </a:schemeClr>
                </a:solidFill>
              </a:rPr>
              <a:t>The multitude from every nation</a:t>
            </a:r>
            <a:endParaRPr lang="en-GB" sz="3600" dirty="0">
              <a:solidFill>
                <a:schemeClr val="tx1">
                  <a:lumMod val="85000"/>
                </a:schemeClr>
              </a:solidFill>
            </a:endParaRPr>
          </a:p>
          <a:p>
            <a:pPr>
              <a:lnSpc>
                <a:spcPts val="4400"/>
              </a:lnSpc>
            </a:pPr>
            <a:r>
              <a:rPr lang="en-GB" sz="3600" baseline="30000" dirty="0"/>
              <a:t>9</a:t>
            </a:r>
            <a:r>
              <a:rPr lang="en-GB" sz="3600" dirty="0"/>
              <a:t> After this I looked, and there was a great multitude that no one could count, from every nation, from all tribes and peoples and languages, standing before the throne and before the Lamb, robed in white, with palm branches in their hands. </a:t>
            </a:r>
            <a:r>
              <a:rPr lang="en-GB" sz="3600" baseline="30000" dirty="0"/>
              <a:t>10</a:t>
            </a:r>
            <a:r>
              <a:rPr lang="en-GB" sz="3600" dirty="0"/>
              <a:t> They cried out in a loud voice, saying,</a:t>
            </a:r>
          </a:p>
          <a:p>
            <a:pPr>
              <a:lnSpc>
                <a:spcPts val="4400"/>
              </a:lnSpc>
            </a:pPr>
            <a:r>
              <a:rPr lang="en-GB" sz="3600" dirty="0"/>
              <a:t>‘Salvation belongs to our God who is seated on the throne, and to the Lamb!’</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Revelation 7:9-17</a:t>
            </a:r>
          </a:p>
        </p:txBody>
      </p:sp>
    </p:spTree>
    <p:extLst>
      <p:ext uri="{BB962C8B-B14F-4D97-AF65-F5344CB8AC3E}">
        <p14:creationId xmlns:p14="http://schemas.microsoft.com/office/powerpoint/2010/main" val="3625709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C6CD0B7-8267-E56F-395C-3B9A6CBDB521}"/>
              </a:ext>
            </a:extLst>
          </p:cNvPr>
          <p:cNvSpPr>
            <a:spLocks noGrp="1"/>
          </p:cNvSpPr>
          <p:nvPr>
            <p:ph sz="quarter" idx="13"/>
          </p:nvPr>
        </p:nvSpPr>
        <p:spPr>
          <a:xfrm>
            <a:off x="354330" y="102870"/>
            <a:ext cx="11421659" cy="6431857"/>
          </a:xfrm>
        </p:spPr>
        <p:txBody>
          <a:bodyPr/>
          <a:lstStyle/>
          <a:p>
            <a:r>
              <a:rPr lang="en-GB" sz="4400" baseline="30000" dirty="0"/>
              <a:t>11</a:t>
            </a:r>
            <a:r>
              <a:rPr lang="en-GB" sz="4400" dirty="0"/>
              <a:t> And all the angels stood around the throne and around the elders and the four living creatures, and they fell on their faces before the throne and worshipped God, </a:t>
            </a:r>
            <a:r>
              <a:rPr lang="en-GB" sz="4400" baseline="30000" dirty="0"/>
              <a:t>12 </a:t>
            </a:r>
            <a:r>
              <a:rPr lang="en-GB" sz="4400" dirty="0"/>
              <a:t>singing,</a:t>
            </a:r>
          </a:p>
          <a:p>
            <a:r>
              <a:rPr lang="en-GB" sz="4400" dirty="0"/>
              <a:t>‘Amen! Blessing and glory and wisdom</a:t>
            </a:r>
            <a:br>
              <a:rPr lang="en-GB" sz="4400" dirty="0"/>
            </a:br>
            <a:r>
              <a:rPr lang="en-GB" sz="4400" dirty="0"/>
              <a:t>and thanksgiving and honour</a:t>
            </a:r>
            <a:br>
              <a:rPr lang="en-GB" sz="4400" dirty="0"/>
            </a:br>
            <a:r>
              <a:rPr lang="en-GB" sz="4400" dirty="0"/>
              <a:t>and power and might</a:t>
            </a:r>
            <a:br>
              <a:rPr lang="en-GB" sz="4400" dirty="0"/>
            </a:br>
            <a:r>
              <a:rPr lang="en-GB" sz="4400" dirty="0"/>
              <a:t>be to our God for ever and ever! Amen.’</a:t>
            </a:r>
          </a:p>
        </p:txBody>
      </p:sp>
    </p:spTree>
    <p:extLst>
      <p:ext uri="{BB962C8B-B14F-4D97-AF65-F5344CB8AC3E}">
        <p14:creationId xmlns:p14="http://schemas.microsoft.com/office/powerpoint/2010/main" val="639876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F854F-A9F3-FB99-A822-C08D7A2DF92E}"/>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7B83DA7-CFA7-ED44-D4A8-830DFA304F9A}"/>
              </a:ext>
            </a:extLst>
          </p:cNvPr>
          <p:cNvSpPr>
            <a:spLocks noGrp="1"/>
          </p:cNvSpPr>
          <p:nvPr>
            <p:ph sz="quarter" idx="13"/>
          </p:nvPr>
        </p:nvSpPr>
        <p:spPr>
          <a:xfrm>
            <a:off x="354330" y="102870"/>
            <a:ext cx="11421659" cy="6431857"/>
          </a:xfrm>
        </p:spPr>
        <p:txBody>
          <a:bodyPr/>
          <a:lstStyle/>
          <a:p>
            <a:r>
              <a:rPr lang="en-GB" sz="4400" baseline="30000" dirty="0"/>
              <a:t>13 </a:t>
            </a:r>
            <a:r>
              <a:rPr lang="en-GB" sz="4400" dirty="0"/>
              <a:t>Then one of the elders addressed me, saying, ‘Who are these, robed in white, and where have they come from?’ </a:t>
            </a:r>
            <a:r>
              <a:rPr lang="en-GB" sz="4400" baseline="30000" dirty="0"/>
              <a:t>14 </a:t>
            </a:r>
            <a:r>
              <a:rPr lang="en-GB" sz="4400" dirty="0"/>
              <a:t>I said to him, ‘Sir, you are the one that knows.’ Then he said to me, ‘These are they who have come out of the great ordeal; they have washed their robes and made them white in the blood of the Lamb.</a:t>
            </a:r>
          </a:p>
        </p:txBody>
      </p:sp>
    </p:spTree>
    <p:extLst>
      <p:ext uri="{BB962C8B-B14F-4D97-AF65-F5344CB8AC3E}">
        <p14:creationId xmlns:p14="http://schemas.microsoft.com/office/powerpoint/2010/main" val="631059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BBAE5-458E-6F87-24C7-7BE83DA3DFC2}"/>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81875E6-ACE7-80CA-3772-7CF1F87D8EAC}"/>
              </a:ext>
            </a:extLst>
          </p:cNvPr>
          <p:cNvSpPr>
            <a:spLocks noGrp="1"/>
          </p:cNvSpPr>
          <p:nvPr>
            <p:ph sz="quarter" idx="13"/>
          </p:nvPr>
        </p:nvSpPr>
        <p:spPr>
          <a:xfrm>
            <a:off x="354330" y="102870"/>
            <a:ext cx="11421659" cy="6431857"/>
          </a:xfrm>
        </p:spPr>
        <p:txBody>
          <a:bodyPr/>
          <a:lstStyle/>
          <a:p>
            <a:r>
              <a:rPr lang="en-GB" sz="4400" baseline="30000" dirty="0"/>
              <a:t>15</a:t>
            </a:r>
            <a:r>
              <a:rPr lang="en-GB" sz="4400" dirty="0"/>
              <a:t> For this reason they are before the throne of God,</a:t>
            </a:r>
            <a:br>
              <a:rPr lang="en-GB" sz="4400" dirty="0"/>
            </a:br>
            <a:r>
              <a:rPr lang="en-GB" sz="4400" dirty="0"/>
              <a:t>    and worship him day and night within his temple,</a:t>
            </a:r>
            <a:br>
              <a:rPr lang="en-GB" sz="4400" dirty="0"/>
            </a:br>
            <a:r>
              <a:rPr lang="en-GB" sz="4400" dirty="0"/>
              <a:t>    and the one who is seated on the throne will shelter them.</a:t>
            </a:r>
          </a:p>
        </p:txBody>
      </p:sp>
    </p:spTree>
    <p:extLst>
      <p:ext uri="{BB962C8B-B14F-4D97-AF65-F5344CB8AC3E}">
        <p14:creationId xmlns:p14="http://schemas.microsoft.com/office/powerpoint/2010/main" val="3039867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08CB3-E764-E8C4-3AC4-8A64AE833883}"/>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1F762BA-04EE-50EE-9752-D346897D80AF}"/>
              </a:ext>
            </a:extLst>
          </p:cNvPr>
          <p:cNvSpPr>
            <a:spLocks noGrp="1"/>
          </p:cNvSpPr>
          <p:nvPr>
            <p:ph sz="quarter" idx="13"/>
          </p:nvPr>
        </p:nvSpPr>
        <p:spPr>
          <a:xfrm>
            <a:off x="354330" y="102870"/>
            <a:ext cx="11421659" cy="6431857"/>
          </a:xfrm>
        </p:spPr>
        <p:txBody>
          <a:bodyPr/>
          <a:lstStyle/>
          <a:p>
            <a:r>
              <a:rPr lang="en-GB" sz="4400" baseline="30000" dirty="0"/>
              <a:t>16</a:t>
            </a:r>
            <a:r>
              <a:rPr lang="en-GB" sz="4400" dirty="0"/>
              <a:t> They will hunger no more, and thirst no more; the sun will not strike them,</a:t>
            </a:r>
          </a:p>
          <a:p>
            <a:r>
              <a:rPr lang="en-GB" sz="4400" dirty="0"/>
              <a:t>    nor any scorching heat;</a:t>
            </a:r>
          </a:p>
          <a:p>
            <a:r>
              <a:rPr lang="en-GB" sz="4400" baseline="30000" dirty="0"/>
              <a:t>17</a:t>
            </a:r>
            <a:r>
              <a:rPr lang="en-GB" sz="4400" dirty="0"/>
              <a:t> for the Lamb at the centre of the throne will be their shepherd,</a:t>
            </a:r>
          </a:p>
          <a:p>
            <a:r>
              <a:rPr lang="en-GB" sz="4400" dirty="0"/>
              <a:t>    and he will guide them to springs of the water of life,</a:t>
            </a:r>
          </a:p>
          <a:p>
            <a:r>
              <a:rPr lang="en-GB" sz="4400" dirty="0"/>
              <a:t>and God will wipe away every tear from their eyes.’</a:t>
            </a:r>
          </a:p>
        </p:txBody>
      </p:sp>
    </p:spTree>
    <p:extLst>
      <p:ext uri="{BB962C8B-B14F-4D97-AF65-F5344CB8AC3E}">
        <p14:creationId xmlns:p14="http://schemas.microsoft.com/office/powerpoint/2010/main" val="628739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4000" baseline="30000" dirty="0"/>
              <a:t>1</a:t>
            </a:r>
            <a:r>
              <a:rPr lang="en-GB" sz="4000" dirty="0"/>
              <a:t> Through all the chang­ing scenes of life,</a:t>
            </a:r>
          </a:p>
          <a:p>
            <a:r>
              <a:rPr lang="en-GB" sz="4000" dirty="0"/>
              <a:t>In trou­ble and in joy,</a:t>
            </a:r>
          </a:p>
          <a:p>
            <a:r>
              <a:rPr lang="en-GB" sz="4000" dirty="0"/>
              <a:t>The prais­es of my God shall still</a:t>
            </a:r>
          </a:p>
          <a:p>
            <a:r>
              <a:rPr lang="en-GB" sz="4000" dirty="0"/>
              <a:t>My heart and tongue em­ploy.</a:t>
            </a:r>
          </a:p>
          <a:p>
            <a:endParaRPr lang="en-GB" sz="4000" dirty="0"/>
          </a:p>
          <a:p>
            <a:r>
              <a:rPr lang="en-GB" sz="4000" baseline="30000" dirty="0"/>
              <a:t>2</a:t>
            </a:r>
            <a:r>
              <a:rPr lang="en-GB" sz="4000" dirty="0"/>
              <a:t> Of His de­liv­er­ance I will boast,</a:t>
            </a:r>
          </a:p>
          <a:p>
            <a:r>
              <a:rPr lang="en-GB" sz="4000" dirty="0"/>
              <a:t>Till all that are dis­tressed</a:t>
            </a:r>
          </a:p>
          <a:p>
            <a:r>
              <a:rPr lang="en-GB" sz="4000" dirty="0"/>
              <a:t>From my ex­am­ple cour­age take</a:t>
            </a:r>
          </a:p>
          <a:p>
            <a:r>
              <a:rPr lang="en-GB" sz="4000" dirty="0"/>
              <a:t>And soothe their griefs to rest.</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685 Through all the changing scenes of life </a:t>
            </a:r>
          </a:p>
        </p:txBody>
      </p:sp>
    </p:spTree>
    <p:extLst>
      <p:ext uri="{BB962C8B-B14F-4D97-AF65-F5344CB8AC3E}">
        <p14:creationId xmlns:p14="http://schemas.microsoft.com/office/powerpoint/2010/main" val="63112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4400" baseline="30000" dirty="0"/>
              <a:t>3</a:t>
            </a:r>
            <a:r>
              <a:rPr lang="en-GB" sz="4400" dirty="0"/>
              <a:t> O mag­ni­fy the Lord with me,</a:t>
            </a:r>
          </a:p>
          <a:p>
            <a:r>
              <a:rPr lang="en-GB" sz="4400" dirty="0"/>
              <a:t>With me ex­alt His name;</a:t>
            </a:r>
          </a:p>
          <a:p>
            <a:r>
              <a:rPr lang="en-GB" sz="4400" dirty="0"/>
              <a:t>When in dis­tress to him I called,</a:t>
            </a:r>
          </a:p>
          <a:p>
            <a:r>
              <a:rPr lang="en-GB" sz="4400" dirty="0"/>
              <a:t>He to my res­cue came.</a:t>
            </a:r>
          </a:p>
          <a:p>
            <a:endParaRPr lang="en-GB" sz="4400" dirty="0"/>
          </a:p>
          <a:p>
            <a:r>
              <a:rPr lang="en-GB" sz="4400" baseline="30000" dirty="0"/>
              <a:t>4</a:t>
            </a:r>
            <a:r>
              <a:rPr lang="en-GB" sz="4400" dirty="0"/>
              <a:t> O make but tri­al of his love;</a:t>
            </a:r>
          </a:p>
          <a:p>
            <a:r>
              <a:rPr lang="en-GB" sz="4400" dirty="0"/>
              <a:t>Experience will de­cide</a:t>
            </a:r>
          </a:p>
          <a:p>
            <a:r>
              <a:rPr lang="en-GB" sz="4400" dirty="0"/>
              <a:t>How blest are they, and on­ly they,</a:t>
            </a:r>
          </a:p>
          <a:p>
            <a:r>
              <a:rPr lang="en-GB" sz="4400" dirty="0"/>
              <a:t>Who in His truth con­fide.</a:t>
            </a:r>
          </a:p>
        </p:txBody>
      </p:sp>
    </p:spTree>
    <p:extLst>
      <p:ext uri="{BB962C8B-B14F-4D97-AF65-F5344CB8AC3E}">
        <p14:creationId xmlns:p14="http://schemas.microsoft.com/office/powerpoint/2010/main" val="155553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B6750-0734-1A5B-596E-239C183D4D12}"/>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4F4ED1D-D929-DCCF-C433-4D176DEA1C65}"/>
              </a:ext>
            </a:extLst>
          </p:cNvPr>
          <p:cNvSpPr>
            <a:spLocks noGrp="1"/>
          </p:cNvSpPr>
          <p:nvPr>
            <p:ph sz="quarter" idx="13"/>
          </p:nvPr>
        </p:nvSpPr>
        <p:spPr/>
        <p:txBody>
          <a:bodyPr/>
          <a:lstStyle/>
          <a:p>
            <a:r>
              <a:rPr lang="en-GB" sz="4400" baseline="30000" dirty="0"/>
              <a:t>5</a:t>
            </a:r>
            <a:r>
              <a:rPr lang="en-GB" sz="4400" dirty="0"/>
              <a:t> Fear Him, ye saints, and you will then</a:t>
            </a:r>
          </a:p>
          <a:p>
            <a:r>
              <a:rPr lang="en-GB" sz="4400" dirty="0"/>
              <a:t>Have no­thing else to fear;</a:t>
            </a:r>
          </a:p>
          <a:p>
            <a:r>
              <a:rPr lang="en-GB" sz="4400" dirty="0"/>
              <a:t>Make you his serv­ice your de­light;</a:t>
            </a:r>
          </a:p>
          <a:p>
            <a:r>
              <a:rPr lang="en-GB" sz="4400" dirty="0"/>
              <a:t>Your wants shall </a:t>
            </a:r>
            <a:r>
              <a:rPr lang="en-GB" sz="4400"/>
              <a:t>be his </a:t>
            </a:r>
            <a:r>
              <a:rPr lang="en-GB" sz="4400" dirty="0"/>
              <a:t>care.</a:t>
            </a:r>
          </a:p>
        </p:txBody>
      </p:sp>
    </p:spTree>
    <p:extLst>
      <p:ext uri="{BB962C8B-B14F-4D97-AF65-F5344CB8AC3E}">
        <p14:creationId xmlns:p14="http://schemas.microsoft.com/office/powerpoint/2010/main" val="3250203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a:xfrm>
            <a:off x="354330" y="1034473"/>
            <a:ext cx="11155681" cy="5500254"/>
          </a:xfrm>
        </p:spPr>
        <p:txBody>
          <a:bodyPr/>
          <a:lstStyle/>
          <a:p>
            <a:r>
              <a:rPr lang="en-GB" sz="3600" baseline="30000" dirty="0"/>
              <a:t>1 </a:t>
            </a:r>
            <a:r>
              <a:rPr lang="en-GB" sz="3600" dirty="0"/>
              <a:t>See what love the Father has given us, that we should be called children of God; and that is what we are. The reason the world does not know us is that it did not know him. </a:t>
            </a:r>
            <a:r>
              <a:rPr lang="en-GB" sz="3600" baseline="30000" dirty="0"/>
              <a:t>2 </a:t>
            </a:r>
            <a:r>
              <a:rPr lang="en-GB" sz="3600" dirty="0"/>
              <a:t>Beloved, we are God’s children now; what we will be has not yet been revealed. What we do know is this: </a:t>
            </a:r>
            <a:r>
              <a:rPr lang="en-GB" sz="3600"/>
              <a:t>when he </a:t>
            </a:r>
            <a:r>
              <a:rPr lang="en-GB" sz="3600" dirty="0"/>
              <a:t>is revealed, we will be like him, for we will see him as he is. </a:t>
            </a:r>
            <a:r>
              <a:rPr lang="en-GB" sz="3600" baseline="30000" dirty="0"/>
              <a:t>3 </a:t>
            </a:r>
            <a:r>
              <a:rPr lang="en-GB" sz="3600" dirty="0"/>
              <a:t>And all who have this hope in him purify themselves, just as he is pure.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a:xfrm>
            <a:off x="354552" y="138113"/>
            <a:ext cx="11154698" cy="803275"/>
          </a:xfrm>
        </p:spPr>
        <p:txBody>
          <a:bodyPr>
            <a:normAutofit/>
          </a:bodyPr>
          <a:lstStyle/>
          <a:p>
            <a:r>
              <a:rPr lang="en-GB" dirty="0"/>
              <a:t>1 John 3: 1-3 </a:t>
            </a:r>
          </a:p>
        </p:txBody>
      </p:sp>
    </p:spTree>
    <p:extLst>
      <p:ext uri="{BB962C8B-B14F-4D97-AF65-F5344CB8AC3E}">
        <p14:creationId xmlns:p14="http://schemas.microsoft.com/office/powerpoint/2010/main" val="4157594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C8C10-4392-A48A-D75E-614C3D21AD1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66C78E-A389-55CF-3BA0-20D25A43B4E7}"/>
              </a:ext>
            </a:extLst>
          </p:cNvPr>
          <p:cNvSpPr>
            <a:spLocks noGrp="1"/>
          </p:cNvSpPr>
          <p:nvPr>
            <p:ph sz="quarter" idx="13"/>
          </p:nvPr>
        </p:nvSpPr>
        <p:spPr>
          <a:xfrm>
            <a:off x="1154113" y="354446"/>
            <a:ext cx="9661525" cy="6149109"/>
          </a:xfrm>
        </p:spPr>
        <p:txBody>
          <a:bodyPr>
            <a:noAutofit/>
          </a:bodyPr>
          <a:lstStyle/>
          <a:p>
            <a:r>
              <a:rPr lang="en-GB" dirty="0"/>
              <a:t>Anthem</a:t>
            </a:r>
          </a:p>
          <a:p>
            <a:r>
              <a:rPr lang="en-GB" dirty="0"/>
              <a:t>Sermon</a:t>
            </a:r>
          </a:p>
        </p:txBody>
      </p:sp>
    </p:spTree>
    <p:extLst>
      <p:ext uri="{BB962C8B-B14F-4D97-AF65-F5344CB8AC3E}">
        <p14:creationId xmlns:p14="http://schemas.microsoft.com/office/powerpoint/2010/main" val="2926015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771422-BFD2-423B-9C03-108208ABAD79}"/>
              </a:ext>
            </a:extLst>
          </p:cNvPr>
          <p:cNvSpPr>
            <a:spLocks noGrp="1"/>
          </p:cNvSpPr>
          <p:nvPr>
            <p:ph sz="quarter" idx="13"/>
          </p:nvPr>
        </p:nvSpPr>
        <p:spPr>
          <a:xfrm>
            <a:off x="354330" y="1034473"/>
            <a:ext cx="11155681" cy="5500254"/>
          </a:xfrm>
        </p:spPr>
        <p:txBody>
          <a:bodyPr/>
          <a:lstStyle/>
          <a:p>
            <a:r>
              <a:rPr lang="en-GB" sz="4000" dirty="0"/>
              <a:t>1 We come unto our fathers’ God:</a:t>
            </a:r>
          </a:p>
          <a:p>
            <a:r>
              <a:rPr lang="en-GB" sz="4000" dirty="0"/>
              <a:t>   The Rock of our salvation:</a:t>
            </a:r>
          </a:p>
          <a:p>
            <a:r>
              <a:rPr lang="en-GB" sz="4000" dirty="0"/>
              <a:t>The eternal arms, that sure abode,</a:t>
            </a:r>
          </a:p>
          <a:p>
            <a:r>
              <a:rPr lang="en-GB" sz="4000" dirty="0"/>
              <a:t>    We make our habitation:</a:t>
            </a:r>
          </a:p>
          <a:p>
            <a:r>
              <a:rPr lang="en-GB" sz="4000" dirty="0"/>
              <a:t>We seek thee, Lord, the praise they brought;</a:t>
            </a:r>
          </a:p>
          <a:p>
            <a:r>
              <a:rPr lang="en-GB" sz="4000" dirty="0"/>
              <a:t>In every generation.</a:t>
            </a:r>
          </a:p>
        </p:txBody>
      </p:sp>
      <p:sp>
        <p:nvSpPr>
          <p:cNvPr id="5" name="Text Placeholder 4">
            <a:extLst>
              <a:ext uri="{FF2B5EF4-FFF2-40B4-BE49-F238E27FC236}">
                <a16:creationId xmlns:a16="http://schemas.microsoft.com/office/drawing/2014/main" id="{3E870142-74E9-4C54-9650-934A315F877C}"/>
              </a:ext>
            </a:extLst>
          </p:cNvPr>
          <p:cNvSpPr>
            <a:spLocks noGrp="1"/>
          </p:cNvSpPr>
          <p:nvPr>
            <p:ph type="body" sz="quarter" idx="14"/>
          </p:nvPr>
        </p:nvSpPr>
        <p:spPr>
          <a:xfrm>
            <a:off x="354552" y="138113"/>
            <a:ext cx="11154698" cy="803275"/>
          </a:xfrm>
        </p:spPr>
        <p:txBody>
          <a:bodyPr/>
          <a:lstStyle/>
          <a:p>
            <a:r>
              <a:rPr lang="en-GB" dirty="0"/>
              <a:t>Hymn 484 We come unto our faithful God</a:t>
            </a:r>
            <a:endParaRPr lang="en-US" dirty="0"/>
          </a:p>
        </p:txBody>
      </p:sp>
    </p:spTree>
    <p:extLst>
      <p:ext uri="{BB962C8B-B14F-4D97-AF65-F5344CB8AC3E}">
        <p14:creationId xmlns:p14="http://schemas.microsoft.com/office/powerpoint/2010/main" val="2534187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FBE15BE-32E2-D938-84DC-902569C10377}"/>
              </a:ext>
            </a:extLst>
          </p:cNvPr>
          <p:cNvSpPr>
            <a:spLocks noGrp="1"/>
          </p:cNvSpPr>
          <p:nvPr>
            <p:ph sz="quarter" idx="13"/>
          </p:nvPr>
        </p:nvSpPr>
        <p:spPr>
          <a:xfrm>
            <a:off x="354330" y="102870"/>
            <a:ext cx="10801351" cy="6431857"/>
          </a:xfrm>
        </p:spPr>
        <p:txBody>
          <a:bodyPr/>
          <a:lstStyle/>
          <a:p>
            <a:r>
              <a:rPr lang="en-GB" sz="4000" baseline="30000" dirty="0"/>
              <a:t>2</a:t>
            </a:r>
            <a:r>
              <a:rPr lang="en-GB" sz="4000" dirty="0"/>
              <a:t> The fire divine their steps that led</a:t>
            </a:r>
          </a:p>
          <a:p>
            <a:r>
              <a:rPr lang="en-GB" sz="4000" dirty="0"/>
              <a:t>    Still </a:t>
            </a:r>
            <a:r>
              <a:rPr lang="en-GB" sz="4000" dirty="0" err="1"/>
              <a:t>goeth</a:t>
            </a:r>
            <a:r>
              <a:rPr lang="en-GB" sz="4000" dirty="0"/>
              <a:t> bright before us;</a:t>
            </a:r>
          </a:p>
          <a:p>
            <a:r>
              <a:rPr lang="en-GB" sz="4000" dirty="0"/>
              <a:t>The heavenly shield, around them spread</a:t>
            </a:r>
          </a:p>
          <a:p>
            <a:r>
              <a:rPr lang="en-GB" sz="4000" dirty="0"/>
              <a:t>    Is still lifted o’er us;</a:t>
            </a:r>
          </a:p>
          <a:p>
            <a:r>
              <a:rPr lang="en-GB" sz="4000" dirty="0"/>
              <a:t>The grace those sinners that subdued</a:t>
            </a:r>
          </a:p>
          <a:p>
            <a:r>
              <a:rPr lang="en-GB" sz="4000" dirty="0"/>
              <a:t>The strength those weaklings that renewed,</a:t>
            </a:r>
          </a:p>
          <a:p>
            <a:r>
              <a:rPr lang="en-GB" sz="4000" dirty="0"/>
              <a:t>    doth vanquish, doth restore us.</a:t>
            </a:r>
          </a:p>
        </p:txBody>
      </p:sp>
    </p:spTree>
    <p:extLst>
      <p:ext uri="{BB962C8B-B14F-4D97-AF65-F5344CB8AC3E}">
        <p14:creationId xmlns:p14="http://schemas.microsoft.com/office/powerpoint/2010/main" val="2031537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FBE15BE-32E2-D938-84DC-902569C10377}"/>
              </a:ext>
            </a:extLst>
          </p:cNvPr>
          <p:cNvSpPr>
            <a:spLocks noGrp="1"/>
          </p:cNvSpPr>
          <p:nvPr>
            <p:ph sz="quarter" idx="13"/>
          </p:nvPr>
        </p:nvSpPr>
        <p:spPr/>
        <p:txBody>
          <a:bodyPr/>
          <a:lstStyle/>
          <a:p>
            <a:r>
              <a:rPr lang="en-GB" sz="4400" baseline="30000" dirty="0"/>
              <a:t>3</a:t>
            </a:r>
            <a:r>
              <a:rPr lang="en-GB" sz="4400" dirty="0"/>
              <a:t> Their joy unto their Lord we bring;</a:t>
            </a:r>
          </a:p>
          <a:p>
            <a:r>
              <a:rPr lang="en-GB" sz="4400" dirty="0"/>
              <a:t>    Their song to us </a:t>
            </a:r>
            <a:r>
              <a:rPr lang="en-GB" sz="4400" dirty="0" err="1"/>
              <a:t>descendeth</a:t>
            </a:r>
            <a:r>
              <a:rPr lang="en-GB" sz="4400" dirty="0"/>
              <a:t>:</a:t>
            </a:r>
          </a:p>
          <a:p>
            <a:r>
              <a:rPr lang="en-GB" sz="4400" dirty="0"/>
              <a:t>The Spirit Who in them did sing</a:t>
            </a:r>
          </a:p>
          <a:p>
            <a:r>
              <a:rPr lang="en-GB" sz="4400" dirty="0"/>
              <a:t>    To us His music </a:t>
            </a:r>
            <a:r>
              <a:rPr lang="en-GB" sz="4400" dirty="0" err="1"/>
              <a:t>lendeth</a:t>
            </a:r>
            <a:r>
              <a:rPr lang="en-GB" sz="4400" dirty="0"/>
              <a:t>.</a:t>
            </a:r>
          </a:p>
          <a:p>
            <a:r>
              <a:rPr lang="en-GB" sz="4400" dirty="0"/>
              <a:t>His song in them, in us, is one;</a:t>
            </a:r>
          </a:p>
          <a:p>
            <a:r>
              <a:rPr lang="en-GB" sz="4400" dirty="0"/>
              <a:t>We raise it high, we send it on, -</a:t>
            </a:r>
          </a:p>
          <a:p>
            <a:r>
              <a:rPr lang="en-GB" sz="4400" dirty="0"/>
              <a:t>    The song that never </a:t>
            </a:r>
            <a:r>
              <a:rPr lang="en-GB" sz="4400" dirty="0" err="1"/>
              <a:t>endeth</a:t>
            </a:r>
            <a:r>
              <a:rPr lang="en-GB" sz="4400" dirty="0"/>
              <a:t>!</a:t>
            </a:r>
          </a:p>
        </p:txBody>
      </p:sp>
    </p:spTree>
    <p:extLst>
      <p:ext uri="{BB962C8B-B14F-4D97-AF65-F5344CB8AC3E}">
        <p14:creationId xmlns:p14="http://schemas.microsoft.com/office/powerpoint/2010/main" val="132167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FFF65-CFF4-2C4D-1E45-B5E353C0462D}"/>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4F061F7-B959-72FB-44EC-168DA6102E00}"/>
              </a:ext>
            </a:extLst>
          </p:cNvPr>
          <p:cNvSpPr>
            <a:spLocks noGrp="1"/>
          </p:cNvSpPr>
          <p:nvPr>
            <p:ph sz="quarter" idx="13"/>
          </p:nvPr>
        </p:nvSpPr>
        <p:spPr/>
        <p:txBody>
          <a:bodyPr/>
          <a:lstStyle/>
          <a:p>
            <a:r>
              <a:rPr lang="en-GB" sz="4400" baseline="30000" dirty="0"/>
              <a:t>4</a:t>
            </a:r>
            <a:r>
              <a:rPr lang="en-GB" sz="4400" dirty="0"/>
              <a:t> Ye saints to come, take up the strain,</a:t>
            </a:r>
          </a:p>
          <a:p>
            <a:r>
              <a:rPr lang="en-GB" sz="4400" dirty="0"/>
              <a:t>    The same sweet theme endeavour!</a:t>
            </a:r>
          </a:p>
          <a:p>
            <a:r>
              <a:rPr lang="en-GB" sz="4400" dirty="0"/>
              <a:t>Unbroken be the golden chain;</a:t>
            </a:r>
          </a:p>
          <a:p>
            <a:r>
              <a:rPr lang="en-GB" sz="4400" dirty="0"/>
              <a:t>    Keep on the song for ever!</a:t>
            </a:r>
          </a:p>
          <a:p>
            <a:r>
              <a:rPr lang="en-GB" sz="4400" dirty="0"/>
              <a:t>Safe in the same dear dwelling-place,</a:t>
            </a:r>
          </a:p>
          <a:p>
            <a:r>
              <a:rPr lang="en-GB" sz="4400" dirty="0"/>
              <a:t>Rich with the same eternal grace,</a:t>
            </a:r>
          </a:p>
          <a:p>
            <a:r>
              <a:rPr lang="en-GB" sz="4400" dirty="0"/>
              <a:t>    Bless the same boundless Giver!</a:t>
            </a:r>
          </a:p>
        </p:txBody>
      </p:sp>
    </p:spTree>
    <p:extLst>
      <p:ext uri="{BB962C8B-B14F-4D97-AF65-F5344CB8AC3E}">
        <p14:creationId xmlns:p14="http://schemas.microsoft.com/office/powerpoint/2010/main" val="2901189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FBB81-9C3F-B7F6-3F60-B7657F7C8C9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663C03-1633-B0A2-C760-B4353F913F82}"/>
              </a:ext>
            </a:extLst>
          </p:cNvPr>
          <p:cNvSpPr>
            <a:spLocks noGrp="1"/>
          </p:cNvSpPr>
          <p:nvPr>
            <p:ph sz="quarter" idx="13"/>
          </p:nvPr>
        </p:nvSpPr>
        <p:spPr>
          <a:xfrm>
            <a:off x="1154113" y="354446"/>
            <a:ext cx="9661525" cy="6149109"/>
          </a:xfrm>
        </p:spPr>
        <p:txBody>
          <a:bodyPr>
            <a:noAutofit/>
          </a:bodyPr>
          <a:lstStyle/>
          <a:p>
            <a:r>
              <a:rPr lang="en-GB" dirty="0"/>
              <a:t>Prayers of intercession</a:t>
            </a:r>
          </a:p>
          <a:p>
            <a:r>
              <a:rPr lang="en-GB" dirty="0"/>
              <a:t>Blessing of the offerings</a:t>
            </a:r>
          </a:p>
          <a:p>
            <a:r>
              <a:rPr lang="en-GB" dirty="0"/>
              <a:t>The Lord’s Prayer</a:t>
            </a:r>
          </a:p>
        </p:txBody>
      </p:sp>
    </p:spTree>
    <p:extLst>
      <p:ext uri="{BB962C8B-B14F-4D97-AF65-F5344CB8AC3E}">
        <p14:creationId xmlns:p14="http://schemas.microsoft.com/office/powerpoint/2010/main" val="3619260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baseline="30000" dirty="0"/>
              <a:t>1</a:t>
            </a:r>
            <a:r>
              <a:rPr lang="en-GB" dirty="0"/>
              <a:t> For all the saints who from their labours rest,</a:t>
            </a:r>
          </a:p>
          <a:p>
            <a:r>
              <a:rPr lang="en-GB" dirty="0"/>
              <a:t>who thee by faith before the world confessed,</a:t>
            </a:r>
          </a:p>
          <a:p>
            <a:r>
              <a:rPr lang="en-GB" dirty="0"/>
              <a:t>thy name, O Jesus, be forever blest.</a:t>
            </a:r>
          </a:p>
          <a:p>
            <a:r>
              <a:rPr lang="en-GB" dirty="0"/>
              <a:t>Alleluia! Alleluia!</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658 For all the saints</a:t>
            </a:r>
          </a:p>
        </p:txBody>
      </p:sp>
    </p:spTree>
    <p:extLst>
      <p:ext uri="{BB962C8B-B14F-4D97-AF65-F5344CB8AC3E}">
        <p14:creationId xmlns:p14="http://schemas.microsoft.com/office/powerpoint/2010/main" val="1704285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613552" cy="6431857"/>
          </a:xfrm>
        </p:spPr>
        <p:txBody>
          <a:bodyPr/>
          <a:lstStyle/>
          <a:p>
            <a:r>
              <a:rPr lang="en-GB" baseline="30000" dirty="0"/>
              <a:t>2</a:t>
            </a:r>
            <a:r>
              <a:rPr lang="en-GB" dirty="0"/>
              <a:t> Thou </a:t>
            </a:r>
            <a:r>
              <a:rPr lang="en-GB" dirty="0" err="1"/>
              <a:t>wast</a:t>
            </a:r>
            <a:r>
              <a:rPr lang="en-GB" dirty="0"/>
              <a:t> their rock, their fortress, and their might;</a:t>
            </a:r>
          </a:p>
          <a:p>
            <a:r>
              <a:rPr lang="en-GB" dirty="0"/>
              <a:t>thou, Lord, their captain in the well-fought fight;</a:t>
            </a:r>
          </a:p>
          <a:p>
            <a:r>
              <a:rPr lang="en-GB" dirty="0"/>
              <a:t>thou, in the darkness drear, their one true light.</a:t>
            </a:r>
          </a:p>
          <a:p>
            <a:r>
              <a:rPr lang="en-GB" dirty="0"/>
              <a:t>Alleluia! Alleluia!</a:t>
            </a:r>
          </a:p>
          <a:p>
            <a:endParaRPr lang="en-GB" dirty="0"/>
          </a:p>
          <a:p>
            <a:r>
              <a:rPr lang="en-GB" baseline="30000" dirty="0"/>
              <a:t>3</a:t>
            </a:r>
            <a:r>
              <a:rPr lang="en-GB" dirty="0"/>
              <a:t> O may thy servants, faithful, true, and bold,</a:t>
            </a:r>
          </a:p>
          <a:p>
            <a:r>
              <a:rPr lang="en-GB" dirty="0"/>
              <a:t>fight as the saints who nobly fought of old,</a:t>
            </a:r>
          </a:p>
          <a:p>
            <a:r>
              <a:rPr lang="en-GB" dirty="0"/>
              <a:t>and win with them the victor's crown of gold.</a:t>
            </a:r>
          </a:p>
          <a:p>
            <a:r>
              <a:rPr lang="en-GB" dirty="0"/>
              <a:t>Alleluia! Alleluia!</a:t>
            </a:r>
          </a:p>
        </p:txBody>
      </p:sp>
    </p:spTree>
    <p:extLst>
      <p:ext uri="{BB962C8B-B14F-4D97-AF65-F5344CB8AC3E}">
        <p14:creationId xmlns:p14="http://schemas.microsoft.com/office/powerpoint/2010/main" val="3739378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613552" cy="6431857"/>
          </a:xfrm>
        </p:spPr>
        <p:txBody>
          <a:bodyPr/>
          <a:lstStyle/>
          <a:p>
            <a:r>
              <a:rPr lang="en-GB" baseline="30000" dirty="0"/>
              <a:t>4</a:t>
            </a:r>
            <a:r>
              <a:rPr lang="en-GB" dirty="0"/>
              <a:t> O blest communion, fellowship divine,</a:t>
            </a:r>
          </a:p>
          <a:p>
            <a:r>
              <a:rPr lang="en-GB" dirty="0"/>
              <a:t>we feebly struggle, they in glory shine;</a:t>
            </a:r>
          </a:p>
          <a:p>
            <a:r>
              <a:rPr lang="en-GB" dirty="0"/>
              <a:t>yet all are one in thee, for all are thine.</a:t>
            </a:r>
          </a:p>
          <a:p>
            <a:r>
              <a:rPr lang="en-GB" dirty="0"/>
              <a:t>Alleluia! Alleluia!</a:t>
            </a:r>
          </a:p>
          <a:p>
            <a:endParaRPr lang="en-GB" dirty="0"/>
          </a:p>
          <a:p>
            <a:r>
              <a:rPr lang="en-GB" baseline="30000" dirty="0"/>
              <a:t>5</a:t>
            </a:r>
            <a:r>
              <a:rPr lang="en-GB" dirty="0"/>
              <a:t> From earth's wide bounds, from ocean's farthest coast,</a:t>
            </a:r>
          </a:p>
          <a:p>
            <a:r>
              <a:rPr lang="en-GB" dirty="0"/>
              <a:t>through gates of pearl streams in the countless host,</a:t>
            </a:r>
          </a:p>
          <a:p>
            <a:r>
              <a:rPr lang="en-GB" dirty="0"/>
              <a:t>singing to Father, Son, and Holy Ghost,</a:t>
            </a:r>
          </a:p>
          <a:p>
            <a:r>
              <a:rPr lang="en-GB" dirty="0"/>
              <a:t>Alleluia! Alleluia!</a:t>
            </a:r>
          </a:p>
        </p:txBody>
      </p:sp>
    </p:spTree>
    <p:extLst>
      <p:ext uri="{BB962C8B-B14F-4D97-AF65-F5344CB8AC3E}">
        <p14:creationId xmlns:p14="http://schemas.microsoft.com/office/powerpoint/2010/main" val="6902142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3542883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521</TotalTime>
  <Words>1482</Words>
  <Application>Microsoft Office PowerPoint</Application>
  <PresentationFormat>Widescreen</PresentationFormat>
  <Paragraphs>170</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Store NoBuy</cp:lastModifiedBy>
  <cp:revision>237</cp:revision>
  <dcterms:created xsi:type="dcterms:W3CDTF">2020-12-22T16:57:36Z</dcterms:created>
  <dcterms:modified xsi:type="dcterms:W3CDTF">2026-10-30T16:29:32Z</dcterms:modified>
</cp:coreProperties>
</file>