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552" r:id="rId2"/>
    <p:sldId id="913" r:id="rId3"/>
    <p:sldId id="966" r:id="rId4"/>
    <p:sldId id="967" r:id="rId5"/>
    <p:sldId id="968" r:id="rId6"/>
    <p:sldId id="990" r:id="rId7"/>
    <p:sldId id="751" r:id="rId8"/>
    <p:sldId id="969" r:id="rId9"/>
    <p:sldId id="970" r:id="rId10"/>
    <p:sldId id="971" r:id="rId11"/>
    <p:sldId id="972" r:id="rId12"/>
    <p:sldId id="991" r:id="rId13"/>
    <p:sldId id="942" r:id="rId14"/>
    <p:sldId id="943" r:id="rId15"/>
    <p:sldId id="944" r:id="rId16"/>
    <p:sldId id="1011" r:id="rId17"/>
    <p:sldId id="1012" r:id="rId18"/>
    <p:sldId id="1013" r:id="rId19"/>
    <p:sldId id="997" r:id="rId20"/>
    <p:sldId id="1014" r:id="rId21"/>
    <p:sldId id="1015" r:id="rId22"/>
    <p:sldId id="1016" r:id="rId23"/>
    <p:sldId id="977" r:id="rId24"/>
    <p:sldId id="1000" r:id="rId25"/>
    <p:sldId id="1001" r:id="rId26"/>
    <p:sldId id="1002" r:id="rId27"/>
    <p:sldId id="1003" r:id="rId28"/>
    <p:sldId id="980" r:id="rId29"/>
    <p:sldId id="1005" r:id="rId30"/>
    <p:sldId id="1009" r:id="rId31"/>
    <p:sldId id="1010" r:id="rId32"/>
    <p:sldId id="989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AAD4"/>
    <a:srgbClr val="A47D00"/>
    <a:srgbClr val="FFFB47"/>
    <a:srgbClr val="8D8A00"/>
    <a:srgbClr val="FFFD97"/>
    <a:srgbClr val="BCB800"/>
    <a:srgbClr val="F0EA00"/>
    <a:srgbClr val="FFFF66"/>
    <a:srgbClr val="321547"/>
    <a:srgbClr val="3C1A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0609" autoAdjust="0"/>
    <p:restoredTop sz="94660" autoAdjust="0"/>
  </p:normalViewPr>
  <p:slideViewPr>
    <p:cSldViewPr snapToGrid="0">
      <p:cViewPr varScale="1">
        <p:scale>
          <a:sx n="75" d="100"/>
          <a:sy n="75" d="100"/>
        </p:scale>
        <p:origin x="27" y="483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13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636B57A-9367-411C-87E8-76BA50A35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F2D0C70-F143-4556-8AB9-8490D0394B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1162050"/>
            <a:ext cx="9661525" cy="45339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4000"/>
              </a:spcAft>
              <a:buNone/>
              <a:defRPr lang="en-US" sz="4400" b="1" kern="1200" cap="none" baseline="0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2pPr>
            <a:lvl3pPr marL="9144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3pPr>
            <a:lvl4pPr marL="13716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4pPr>
            <a:lvl5pPr marL="1828800" indent="0">
              <a:buNone/>
              <a:defRPr lang="en-GB" sz="4400" b="1" kern="1200" cap="all" dirty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69101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636B57A-9367-411C-87E8-76BA50A35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F2D0C70-F143-4556-8AB9-8490D0394B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2000"/>
              </a:spcAft>
              <a:buNone/>
              <a:defRPr lang="en-US" sz="4400" b="1" kern="1200" cap="none" baseline="0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2pPr>
            <a:lvl3pPr marL="9144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3pPr>
            <a:lvl4pPr marL="1371600" indent="0">
              <a:buNone/>
              <a:defRPr lang="en-US" sz="4400" b="1" kern="1200" cap="all" dirty="0" smtClean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4pPr>
            <a:lvl5pPr marL="1828800" indent="0">
              <a:buNone/>
              <a:defRPr lang="en-GB" sz="4400" b="1" kern="1200" cap="all" dirty="0">
                <a:ln w="3175" cmpd="sng"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7325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smal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752764"/>
            <a:ext cx="9827491" cy="5352473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4077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17764"/>
            <a:ext cx="9827491" cy="6622472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1354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+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034473"/>
            <a:ext cx="9827491" cy="5500254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16F2FE-8C30-4E06-99AB-0627CD730A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8363" y="138113"/>
            <a:ext cx="9826625" cy="803275"/>
          </a:xfrm>
        </p:spPr>
        <p:txBody>
          <a:bodyPr>
            <a:normAutofit/>
          </a:bodyPr>
          <a:lstStyle>
            <a:lvl1pPr marL="0" indent="0">
              <a:buNone/>
              <a:defRPr lang="en-US" sz="3200" b="1" kern="1200" cap="none" dirty="0" smtClean="0">
                <a:ln w="3175">
                  <a:noFill/>
                </a:ln>
                <a:solidFill>
                  <a:schemeClr val="tx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70483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+ title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34473"/>
            <a:ext cx="11155681" cy="5500254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16F2FE-8C30-4E06-99AB-0627CD730A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4552" y="138113"/>
            <a:ext cx="11154698" cy="803275"/>
          </a:xfrm>
        </p:spPr>
        <p:txBody>
          <a:bodyPr>
            <a:normAutofit/>
          </a:bodyPr>
          <a:lstStyle>
            <a:lvl1pPr marL="0" indent="0">
              <a:buNone/>
              <a:defRPr lang="en-US" sz="3200" b="1" kern="1200" cap="none" dirty="0" smtClean="0">
                <a:ln w="3175">
                  <a:noFill/>
                </a:ln>
                <a:solidFill>
                  <a:schemeClr val="tx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688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full narrow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0801351" cy="643185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746878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smaller narrow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EF85D-2577-4D0C-9375-E71A9D5E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5382" y="6142182"/>
            <a:ext cx="495700" cy="392545"/>
          </a:xfrm>
        </p:spPr>
        <p:txBody>
          <a:bodyPr/>
          <a:lstStyle>
            <a:lvl1pPr>
              <a:defRPr sz="1800"/>
            </a:lvl1pPr>
          </a:lstStyle>
          <a:p>
            <a:fld id="{2308F86C-173E-442C-9DCD-7C3DA75AEE8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C6F517-4C7D-40B8-A482-7A44412373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759" y="824577"/>
            <a:ext cx="10789921" cy="5208847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3200" b="1" kern="1200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8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2400" b="1" kern="1200" cap="none" dirty="0" smtClean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86280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05/11/2026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3754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05/11/2026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5419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05/11/2026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51302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05/11/2026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22695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05/11/2026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55765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05/11/2026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70610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05/11/2026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12233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05/11/2026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24081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05/11/2026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65724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05/11/2026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28331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05/11/2026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61080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05/11/2026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049577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05/11/2026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8324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05/11/2026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548984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05/11/2026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85564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05/11/2026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45875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EE555-0A10-41A7-84D5-014968DC8587}" type="datetimeFigureOut">
              <a:rPr lang="en-GB" smtClean="0"/>
              <a:t>05/11/2026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7312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90000"/>
                <a:lumOff val="10000"/>
              </a:schemeClr>
            </a:gs>
            <a:gs pos="100000">
              <a:schemeClr val="accent1">
                <a:lumMod val="75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9CEE555-0A10-41A7-84D5-014968DC8587}" type="datetimeFigureOut">
              <a:rPr lang="en-GB" smtClean="0"/>
              <a:t>05/11/2026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308F86C-173E-442C-9DCD-7C3DA75AEE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3299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78" r:id="rId3"/>
    <p:sldLayoutId id="2147483680" r:id="rId4"/>
    <p:sldLayoutId id="2147483679" r:id="rId5"/>
    <p:sldLayoutId id="2147483684" r:id="rId6"/>
    <p:sldLayoutId id="2147483685" r:id="rId7"/>
    <p:sldLayoutId id="2147483686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90000"/>
                <a:lumOff val="10000"/>
              </a:schemeClr>
            </a:gs>
            <a:gs pos="100000">
              <a:schemeClr val="accent1">
                <a:lumMod val="75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9A2342C-E202-47F9-8017-9707CBB8CF27}"/>
              </a:ext>
            </a:extLst>
          </p:cNvPr>
          <p:cNvSpPr txBox="1"/>
          <p:nvPr/>
        </p:nvSpPr>
        <p:spPr>
          <a:xfrm>
            <a:off x="104790" y="166568"/>
            <a:ext cx="6163226" cy="652486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lIns="216000" rIns="216000" rtlCol="0">
            <a:spAutoFit/>
          </a:bodyPr>
          <a:lstStyle/>
          <a:p>
            <a:pPr>
              <a:lnSpc>
                <a:spcPts val="2600"/>
              </a:lnSpc>
            </a:pPr>
            <a:r>
              <a:rPr lang="en-GB" dirty="0"/>
              <a:t>Entry of the Bible. Welcome and notices</a:t>
            </a:r>
          </a:p>
          <a:p>
            <a:pPr>
              <a:lnSpc>
                <a:spcPts val="2600"/>
              </a:lnSpc>
            </a:pPr>
            <a:r>
              <a:rPr lang="en-GB" dirty="0"/>
              <a:t>Introit.	Call to worship</a:t>
            </a:r>
          </a:p>
          <a:p>
            <a:pPr>
              <a:lnSpc>
                <a:spcPts val="2600"/>
              </a:lnSpc>
            </a:pPr>
            <a:r>
              <a:rPr lang="en-GB" dirty="0"/>
              <a:t>Hymn 161 Our God, our help in ages past</a:t>
            </a:r>
          </a:p>
          <a:p>
            <a:pPr>
              <a:lnSpc>
                <a:spcPts val="2600"/>
              </a:lnSpc>
            </a:pPr>
            <a:r>
              <a:rPr lang="en-GB" dirty="0"/>
              <a:t>Prayers of approach</a:t>
            </a:r>
          </a:p>
          <a:p>
            <a:pPr>
              <a:lnSpc>
                <a:spcPts val="2600"/>
              </a:lnSpc>
            </a:pPr>
            <a:r>
              <a:rPr lang="en-GB" dirty="0"/>
              <a:t>Names of the fallen – They shall grow not old….</a:t>
            </a:r>
          </a:p>
          <a:p>
            <a:pPr>
              <a:lnSpc>
                <a:spcPts val="2600"/>
              </a:lnSpc>
            </a:pPr>
            <a:r>
              <a:rPr lang="en-GB" dirty="0"/>
              <a:t>Last Post     Silence     Reveille</a:t>
            </a:r>
          </a:p>
          <a:p>
            <a:pPr>
              <a:lnSpc>
                <a:spcPts val="2600"/>
              </a:lnSpc>
            </a:pPr>
            <a:r>
              <a:rPr lang="en-GB" dirty="0"/>
              <a:t>Hymn 260 Eternal Father strong to save</a:t>
            </a:r>
          </a:p>
          <a:p>
            <a:pPr>
              <a:lnSpc>
                <a:spcPts val="2600"/>
              </a:lnSpc>
            </a:pPr>
            <a:r>
              <a:rPr lang="en-GB" dirty="0"/>
              <a:t>Introduction</a:t>
            </a:r>
          </a:p>
          <a:p>
            <a:pPr>
              <a:lnSpc>
                <a:spcPts val="2600"/>
              </a:lnSpc>
            </a:pPr>
            <a:r>
              <a:rPr lang="en-GB" dirty="0"/>
              <a:t>Hymn 702 Lord, in love and perfect wisdom</a:t>
            </a:r>
          </a:p>
          <a:p>
            <a:pPr>
              <a:lnSpc>
                <a:spcPts val="2600"/>
              </a:lnSpc>
            </a:pPr>
            <a:r>
              <a:rPr lang="en-GB" dirty="0"/>
              <a:t>Reading Matthew 5: 1-12                                                                           </a:t>
            </a:r>
          </a:p>
          <a:p>
            <a:pPr>
              <a:lnSpc>
                <a:spcPts val="2600"/>
              </a:lnSpc>
            </a:pPr>
            <a:r>
              <a:rPr lang="en-GB" dirty="0"/>
              <a:t>Choir: Anthem</a:t>
            </a:r>
          </a:p>
          <a:p>
            <a:pPr>
              <a:lnSpc>
                <a:spcPts val="2600"/>
              </a:lnSpc>
            </a:pPr>
            <a:r>
              <a:rPr lang="en-GB" dirty="0"/>
              <a:t>Reading Psalm 9: 9-20</a:t>
            </a:r>
          </a:p>
          <a:p>
            <a:pPr>
              <a:lnSpc>
                <a:spcPts val="2600"/>
              </a:lnSpc>
            </a:pPr>
            <a:r>
              <a:rPr lang="en-GB" dirty="0"/>
              <a:t>Sermon</a:t>
            </a:r>
          </a:p>
          <a:p>
            <a:pPr>
              <a:lnSpc>
                <a:spcPts val="2600"/>
              </a:lnSpc>
            </a:pPr>
            <a:r>
              <a:rPr lang="en-GB" dirty="0"/>
              <a:t>Hymn Jesus came to repair</a:t>
            </a:r>
          </a:p>
          <a:p>
            <a:pPr>
              <a:lnSpc>
                <a:spcPts val="2600"/>
              </a:lnSpc>
            </a:pPr>
            <a:r>
              <a:rPr lang="en-GB" dirty="0"/>
              <a:t>Prayers for the church &amp; the world</a:t>
            </a:r>
          </a:p>
          <a:p>
            <a:pPr>
              <a:lnSpc>
                <a:spcPts val="2600"/>
              </a:lnSpc>
            </a:pPr>
            <a:r>
              <a:rPr lang="en-GB" dirty="0"/>
              <a:t>Offertory Prayer &amp; the Lord’s Prayer</a:t>
            </a:r>
          </a:p>
          <a:p>
            <a:pPr>
              <a:lnSpc>
                <a:spcPts val="2600"/>
              </a:lnSpc>
            </a:pPr>
            <a:r>
              <a:rPr lang="en-GB" dirty="0"/>
              <a:t>Hymn 622 We sing a love that sets all people free</a:t>
            </a:r>
          </a:p>
          <a:p>
            <a:pPr>
              <a:lnSpc>
                <a:spcPts val="2600"/>
              </a:lnSpc>
            </a:pPr>
            <a:r>
              <a:rPr lang="en-GB" dirty="0"/>
              <a:t>Blessing. Sung Amen</a:t>
            </a:r>
          </a:p>
          <a:p>
            <a:pPr algn="r">
              <a:spcAft>
                <a:spcPts val="600"/>
              </a:spcAft>
            </a:pPr>
            <a:r>
              <a:rPr lang="en-GB" sz="1400" i="1" dirty="0"/>
              <a:t>Readings: NRSV</a:t>
            </a:r>
            <a:br>
              <a:rPr lang="en-GB" sz="1400" i="1" dirty="0"/>
            </a:br>
            <a:r>
              <a:rPr lang="en-GB" sz="1400" i="1" dirty="0"/>
              <a:t>All hymns are from Rejoice &amp; Sing. CCLI 1239051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3D7CCD0-D9C2-8037-6D1B-18A3AD80C168}"/>
              </a:ext>
            </a:extLst>
          </p:cNvPr>
          <p:cNvSpPr txBox="1"/>
          <p:nvPr/>
        </p:nvSpPr>
        <p:spPr bwMode="auto">
          <a:xfrm>
            <a:off x="6339155" y="3264898"/>
            <a:ext cx="5767813" cy="294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rmAutofit/>
          </a:bodyPr>
          <a:lstStyle/>
          <a:p>
            <a:pPr algn="ctr" eaLnBrk="0" hangingPunct="0">
              <a:spcAft>
                <a:spcPts val="1200"/>
              </a:spcAft>
            </a:pPr>
            <a:r>
              <a:rPr lang="nb-NO" sz="39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Remembrance Sunday</a:t>
            </a:r>
          </a:p>
          <a:p>
            <a:pPr algn="ctr" eaLnBrk="0" hangingPunct="0">
              <a:spcAft>
                <a:spcPts val="1200"/>
              </a:spcAft>
            </a:pPr>
            <a:r>
              <a:rPr lang="nb-NO" sz="39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8 November 2026</a:t>
            </a:r>
          </a:p>
          <a:p>
            <a:pPr algn="ctr" eaLnBrk="0" hangingPunct="0">
              <a:spcAft>
                <a:spcPts val="600"/>
              </a:spcAft>
            </a:pPr>
            <a:endParaRPr lang="nb-NO" sz="1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  <a:p>
            <a:pPr algn="ctr" eaLnBrk="0" hangingPunct="0">
              <a:spcAft>
                <a:spcPts val="600"/>
              </a:spcAft>
            </a:pPr>
            <a:r>
              <a:rPr lang="nb-NO" sz="31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St Andrew’s URC Frognal</a:t>
            </a:r>
          </a:p>
          <a:p>
            <a:pPr algn="ctr" eaLnBrk="0" hangingPunct="0">
              <a:spcAft>
                <a:spcPts val="600"/>
              </a:spcAft>
            </a:pPr>
            <a:r>
              <a:rPr lang="nb-NO" sz="31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Leader Christy Sawyer</a:t>
            </a:r>
          </a:p>
        </p:txBody>
      </p:sp>
      <p:pic>
        <p:nvPicPr>
          <p:cNvPr id="4" name="Picture 3" descr="A large stone building with a clock tower&#10;&#10;Description automatically generated">
            <a:extLst>
              <a:ext uri="{FF2B5EF4-FFF2-40B4-BE49-F238E27FC236}">
                <a16:creationId xmlns:a16="http://schemas.microsoft.com/office/drawing/2014/main" id="{7520D0CA-09A8-A88E-32FD-5A1AFA6814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1413" y="874602"/>
            <a:ext cx="2499547" cy="1869436"/>
          </a:xfrm>
          <a:prstGeom prst="rect">
            <a:avLst/>
          </a:prstGeom>
          <a:ln>
            <a:noFill/>
          </a:ln>
        </p:spPr>
      </p:pic>
      <p:pic>
        <p:nvPicPr>
          <p:cNvPr id="7" name="Picture 6" descr="A picture containing indoor, red, toy&#10;&#10;Description automatically generated">
            <a:extLst>
              <a:ext uri="{FF2B5EF4-FFF2-40B4-BE49-F238E27FC236}">
                <a16:creationId xmlns:a16="http://schemas.microsoft.com/office/drawing/2014/main" id="{E398EB65-62D5-412E-6D3B-B7A8A03017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7755" y="874602"/>
            <a:ext cx="2499547" cy="1876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010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AFD0BBE-5641-4BB4-862C-AAA83FFA3C3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Entry of the Bible </a:t>
            </a:r>
          </a:p>
          <a:p>
            <a:r>
              <a:rPr lang="en-GB" dirty="0"/>
              <a:t>Welcome and Notices </a:t>
            </a:r>
          </a:p>
          <a:p>
            <a:r>
              <a:rPr lang="en-GB" dirty="0"/>
              <a:t>Choir: Introit</a:t>
            </a:r>
          </a:p>
          <a:p>
            <a:r>
              <a:rPr lang="en-GB" dirty="0"/>
              <a:t>Call to Worship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81DC09-2DC9-DB88-AB5E-4A6F6753FA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7479" y="5326797"/>
            <a:ext cx="1732603" cy="130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318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GB" sz="3600" baseline="30000" dirty="0"/>
              <a:t>1</a:t>
            </a:r>
            <a:r>
              <a:rPr lang="en-GB" sz="3600" dirty="0"/>
              <a:t> O God, our help in ages past,</a:t>
            </a:r>
          </a:p>
          <a:p>
            <a:pPr>
              <a:spcBef>
                <a:spcPts val="0"/>
              </a:spcBef>
            </a:pPr>
            <a:r>
              <a:rPr lang="en-GB" sz="3600" dirty="0"/>
              <a:t>our hope for years to come,</a:t>
            </a:r>
          </a:p>
          <a:p>
            <a:pPr>
              <a:spcBef>
                <a:spcPts val="0"/>
              </a:spcBef>
            </a:pPr>
            <a:r>
              <a:rPr lang="en-GB" sz="3600" dirty="0"/>
              <a:t>our shelter from the stormy blast,</a:t>
            </a:r>
          </a:p>
          <a:p>
            <a:pPr>
              <a:spcBef>
                <a:spcPts val="0"/>
              </a:spcBef>
            </a:pPr>
            <a:r>
              <a:rPr lang="en-GB" sz="3600" dirty="0"/>
              <a:t>and our eternal home:</a:t>
            </a:r>
          </a:p>
          <a:p>
            <a:pPr>
              <a:spcBef>
                <a:spcPts val="0"/>
              </a:spcBef>
            </a:pPr>
            <a:endParaRPr lang="en-GB" sz="3600" dirty="0"/>
          </a:p>
          <a:p>
            <a:pPr>
              <a:spcBef>
                <a:spcPts val="0"/>
              </a:spcBef>
            </a:pPr>
            <a:r>
              <a:rPr lang="en-GB" sz="3600" baseline="30000" dirty="0"/>
              <a:t>2</a:t>
            </a:r>
            <a:r>
              <a:rPr lang="en-GB" sz="3600" dirty="0"/>
              <a:t> Under the shadow of thy throne</a:t>
            </a:r>
          </a:p>
          <a:p>
            <a:pPr>
              <a:spcBef>
                <a:spcPts val="0"/>
              </a:spcBef>
            </a:pPr>
            <a:r>
              <a:rPr lang="en-GB" sz="3600" dirty="0"/>
              <a:t>thy saints have dwelt secure;</a:t>
            </a:r>
          </a:p>
          <a:p>
            <a:pPr>
              <a:spcBef>
                <a:spcPts val="0"/>
              </a:spcBef>
            </a:pPr>
            <a:r>
              <a:rPr lang="en-GB" sz="3600" dirty="0"/>
              <a:t>sufficient is thine arm alone,</a:t>
            </a:r>
          </a:p>
          <a:p>
            <a:pPr>
              <a:spcBef>
                <a:spcPts val="0"/>
              </a:spcBef>
            </a:pPr>
            <a:r>
              <a:rPr lang="en-GB" sz="3600" dirty="0"/>
              <a:t>and our defence is sure.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Hymn 705 O God our help in ages past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EEAF263-ADF5-4FCD-934C-111C80D418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7479" y="5326797"/>
            <a:ext cx="1732603" cy="130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5539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669522-2877-9E79-06E1-1DEC2ECC8C5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GB" sz="4000" baseline="30000" dirty="0"/>
              <a:t>3</a:t>
            </a:r>
            <a:r>
              <a:rPr lang="en-GB" sz="4000" dirty="0"/>
              <a:t> Before the hills in order stood,</a:t>
            </a:r>
          </a:p>
          <a:p>
            <a:pPr>
              <a:spcBef>
                <a:spcPts val="0"/>
              </a:spcBef>
            </a:pPr>
            <a:r>
              <a:rPr lang="en-GB" sz="4000" dirty="0"/>
              <a:t>or earth received her frame,</a:t>
            </a:r>
          </a:p>
          <a:p>
            <a:pPr>
              <a:spcBef>
                <a:spcPts val="0"/>
              </a:spcBef>
            </a:pPr>
            <a:r>
              <a:rPr lang="en-GB" sz="4000" dirty="0"/>
              <a:t>from everlasting thou art God,</a:t>
            </a:r>
          </a:p>
          <a:p>
            <a:pPr>
              <a:spcBef>
                <a:spcPts val="0"/>
              </a:spcBef>
            </a:pPr>
            <a:r>
              <a:rPr lang="en-GB" sz="4000" dirty="0"/>
              <a:t>to endless years the same.</a:t>
            </a:r>
          </a:p>
          <a:p>
            <a:pPr>
              <a:spcBef>
                <a:spcPts val="0"/>
              </a:spcBef>
            </a:pPr>
            <a:endParaRPr lang="en-GB" sz="4000" dirty="0"/>
          </a:p>
          <a:p>
            <a:pPr>
              <a:spcBef>
                <a:spcPts val="0"/>
              </a:spcBef>
            </a:pPr>
            <a:r>
              <a:rPr lang="en-GB" sz="4000" baseline="30000" dirty="0"/>
              <a:t>4</a:t>
            </a:r>
            <a:r>
              <a:rPr lang="en-GB" sz="4000" dirty="0"/>
              <a:t> A thousand ages in thy sight</a:t>
            </a:r>
          </a:p>
          <a:p>
            <a:pPr>
              <a:spcBef>
                <a:spcPts val="0"/>
              </a:spcBef>
            </a:pPr>
            <a:r>
              <a:rPr lang="en-GB" sz="4000" dirty="0"/>
              <a:t>are like an evening gone;</a:t>
            </a:r>
          </a:p>
          <a:p>
            <a:pPr>
              <a:spcBef>
                <a:spcPts val="0"/>
              </a:spcBef>
            </a:pPr>
            <a:r>
              <a:rPr lang="en-GB" sz="4000" dirty="0"/>
              <a:t>short as the watch that ends the night</a:t>
            </a:r>
          </a:p>
          <a:p>
            <a:pPr>
              <a:spcBef>
                <a:spcPts val="0"/>
              </a:spcBef>
            </a:pPr>
            <a:r>
              <a:rPr lang="en-GB" sz="4000" dirty="0"/>
              <a:t>before the rising sun.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EF51CB-DFDD-243B-A72C-22BE543360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7479" y="5326797"/>
            <a:ext cx="1732603" cy="130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619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669522-2877-9E79-06E1-1DEC2ECC8C5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GB" sz="4000" baseline="30000" dirty="0"/>
              <a:t>5</a:t>
            </a:r>
            <a:r>
              <a:rPr lang="en-GB" sz="4000" dirty="0"/>
              <a:t> Time, like an ever-rolling stream,</a:t>
            </a:r>
          </a:p>
          <a:p>
            <a:pPr>
              <a:spcBef>
                <a:spcPts val="0"/>
              </a:spcBef>
            </a:pPr>
            <a:r>
              <a:rPr lang="en-GB" sz="4000" dirty="0"/>
              <a:t>bears all its sons away;</a:t>
            </a:r>
          </a:p>
          <a:p>
            <a:pPr>
              <a:spcBef>
                <a:spcPts val="0"/>
              </a:spcBef>
            </a:pPr>
            <a:r>
              <a:rPr lang="en-GB" sz="4000" dirty="0"/>
              <a:t>they fly forgotten, as a dream</a:t>
            </a:r>
          </a:p>
          <a:p>
            <a:pPr>
              <a:spcBef>
                <a:spcPts val="0"/>
              </a:spcBef>
            </a:pPr>
            <a:r>
              <a:rPr lang="en-GB" sz="4000" dirty="0"/>
              <a:t>dies at the opening day.</a:t>
            </a:r>
          </a:p>
          <a:p>
            <a:pPr>
              <a:spcBef>
                <a:spcPts val="0"/>
              </a:spcBef>
            </a:pPr>
            <a:endParaRPr lang="en-GB" sz="4000" dirty="0"/>
          </a:p>
          <a:p>
            <a:pPr>
              <a:spcBef>
                <a:spcPts val="0"/>
              </a:spcBef>
            </a:pPr>
            <a:r>
              <a:rPr lang="en-GB" sz="4000" baseline="30000" dirty="0"/>
              <a:t>6</a:t>
            </a:r>
            <a:r>
              <a:rPr lang="en-GB" sz="4000" dirty="0"/>
              <a:t> O God, our help in ages past,</a:t>
            </a:r>
          </a:p>
          <a:p>
            <a:pPr>
              <a:spcBef>
                <a:spcPts val="0"/>
              </a:spcBef>
            </a:pPr>
            <a:r>
              <a:rPr lang="en-GB" sz="4000" dirty="0"/>
              <a:t>our hope for years to come,</a:t>
            </a:r>
          </a:p>
          <a:p>
            <a:pPr>
              <a:spcBef>
                <a:spcPts val="0"/>
              </a:spcBef>
            </a:pPr>
            <a:r>
              <a:rPr lang="en-GB" sz="4000" dirty="0"/>
              <a:t>be thou our guard while troubles last,</a:t>
            </a:r>
          </a:p>
          <a:p>
            <a:pPr>
              <a:spcBef>
                <a:spcPts val="0"/>
              </a:spcBef>
            </a:pPr>
            <a:r>
              <a:rPr lang="en-GB" sz="4000" dirty="0"/>
              <a:t>and our eternal home.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AAB72F7-8CED-6964-4089-171B80E612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7479" y="5326797"/>
            <a:ext cx="1732603" cy="130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2119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09CAB5-750B-DED6-DFF9-74A41384F5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C151F3A-CB1E-11C1-EA7D-3B496FBEAE7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Prayers of approach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886CD0-32DC-74D5-3772-FF78C1DE2C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7479" y="5326797"/>
            <a:ext cx="1732603" cy="130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2050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4189CDB-2AFF-48A5-89EA-901A5C4595D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endParaRPr lang="en-GB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6" descr="A picture containing grass, outdoor, lawn, lush&#10;&#10;Description automatically generated">
            <a:extLst>
              <a:ext uri="{FF2B5EF4-FFF2-40B4-BE49-F238E27FC236}">
                <a16:creationId xmlns:a16="http://schemas.microsoft.com/office/drawing/2014/main" id="{95F05D46-FC69-4ACC-B44E-9A93968226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9204" y="2613301"/>
            <a:ext cx="5652796" cy="424469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E30A5F4-0094-4B4B-9A49-5830A1C4D45D}"/>
              </a:ext>
            </a:extLst>
          </p:cNvPr>
          <p:cNvSpPr txBox="1"/>
          <p:nvPr/>
        </p:nvSpPr>
        <p:spPr>
          <a:xfrm>
            <a:off x="157729" y="923683"/>
            <a:ext cx="11100404" cy="5616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GB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They shall grow not old, as we that are left grow old: </a:t>
            </a:r>
          </a:p>
          <a:p>
            <a:pPr fontAlgn="base"/>
            <a:r>
              <a:rPr lang="en-GB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Age shall not weary them, nor the years condemn.</a:t>
            </a:r>
          </a:p>
          <a:p>
            <a:pPr fontAlgn="base"/>
            <a:r>
              <a:rPr lang="en-GB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 the going down of the sun and in the morning.</a:t>
            </a:r>
          </a:p>
          <a:p>
            <a:pPr fontAlgn="base">
              <a:spcAft>
                <a:spcPts val="1200"/>
              </a:spcAft>
            </a:pPr>
            <a:r>
              <a:rPr lang="en-GB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will remember them.</a:t>
            </a:r>
            <a:endParaRPr lang="en-GB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sz="3200" b="1" dirty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ALL:</a:t>
            </a:r>
            <a:r>
              <a:rPr lang="en-GB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will remember them.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Last Post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Silence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Reveille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A30E3023-7CE0-BE1C-1660-518EAFF79385}"/>
              </a:ext>
            </a:extLst>
          </p:cNvPr>
          <p:cNvSpPr txBox="1">
            <a:spLocks/>
          </p:cNvSpPr>
          <p:nvPr/>
        </p:nvSpPr>
        <p:spPr>
          <a:xfrm>
            <a:off x="157729" y="0"/>
            <a:ext cx="6711525" cy="803275"/>
          </a:xfrm>
          <a:prstGeom prst="rect">
            <a:avLst/>
          </a:prstGeom>
        </p:spPr>
        <p:txBody>
          <a:bodyPr/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4800" b="1" dirty="0">
                <a:solidFill>
                  <a:schemeClr val="tx1"/>
                </a:solidFill>
              </a:rPr>
              <a:t>Names of the Fallen</a:t>
            </a:r>
          </a:p>
        </p:txBody>
      </p:sp>
    </p:spTree>
    <p:extLst>
      <p:ext uri="{BB962C8B-B14F-4D97-AF65-F5344CB8AC3E}">
        <p14:creationId xmlns:p14="http://schemas.microsoft.com/office/powerpoint/2010/main" val="468358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12002A-BE40-BB49-52E5-EF4BD9C757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34473"/>
            <a:ext cx="11543144" cy="5500254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GB" sz="4400" b="1" baseline="30000" dirty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1</a:t>
            </a:r>
            <a:r>
              <a:rPr lang="en-GB" sz="4400" b="1" dirty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Eternal Father, strong to save.</a:t>
            </a:r>
          </a:p>
          <a:p>
            <a:pPr>
              <a:spcAft>
                <a:spcPts val="1200"/>
              </a:spcAft>
            </a:pPr>
            <a:r>
              <a:rPr lang="en-GB" sz="4400" b="1" dirty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Whose arm hath bound the restless wave,</a:t>
            </a:r>
          </a:p>
          <a:p>
            <a:pPr>
              <a:spcAft>
                <a:spcPts val="1200"/>
              </a:spcAft>
            </a:pPr>
            <a:r>
              <a:rPr lang="en-GB" sz="4400" b="1" dirty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Who </a:t>
            </a:r>
            <a:r>
              <a:rPr lang="en-GB" sz="4400" b="1" dirty="0" err="1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bid’st</a:t>
            </a:r>
            <a:r>
              <a:rPr lang="en-GB" sz="4400" b="1" dirty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the mighty ocean deep</a:t>
            </a:r>
          </a:p>
          <a:p>
            <a:pPr>
              <a:spcAft>
                <a:spcPts val="1200"/>
              </a:spcAft>
            </a:pPr>
            <a:r>
              <a:rPr lang="en-GB" sz="4400" b="1" dirty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It’s own appointed limits keep;</a:t>
            </a:r>
          </a:p>
          <a:p>
            <a:pPr>
              <a:spcAft>
                <a:spcPts val="1200"/>
              </a:spcAft>
            </a:pPr>
            <a:r>
              <a:rPr lang="en-GB" sz="4400" b="1" dirty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O hear us when we cry to thee,</a:t>
            </a:r>
          </a:p>
          <a:p>
            <a:pPr>
              <a:spcAft>
                <a:spcPts val="1200"/>
              </a:spcAft>
            </a:pPr>
            <a:r>
              <a:rPr lang="en-GB" sz="4400" b="1" dirty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For those in peril on the sea.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700010-F856-AEBE-DA92-9E08975E8C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Hymn 58 Eternal Father, strong to save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2EA2761-5197-077C-65DF-EB795F9D8B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7479" y="5326797"/>
            <a:ext cx="1732603" cy="130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5034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4A3211-6BE2-F14F-8EB2-82CACEFA7AB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17764"/>
            <a:ext cx="10957338" cy="6622472"/>
          </a:xfrm>
        </p:spPr>
        <p:txBody>
          <a:bodyPr/>
          <a:lstStyle/>
          <a:p>
            <a:r>
              <a:rPr lang="en-GB" sz="4400" b="1" baseline="30000" dirty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2</a:t>
            </a:r>
            <a:r>
              <a:rPr lang="en-GB" sz="4400" b="1" dirty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O Christ, the Universal Lord,</a:t>
            </a:r>
          </a:p>
          <a:p>
            <a:r>
              <a:rPr lang="en-GB" sz="4400" b="1" dirty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Who suffered death by nails and sword,</a:t>
            </a:r>
          </a:p>
          <a:p>
            <a:r>
              <a:rPr lang="en-GB" sz="4400" b="1" dirty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From all assault of deadly foe</a:t>
            </a:r>
          </a:p>
          <a:p>
            <a:r>
              <a:rPr lang="en-GB" sz="4400" b="1" dirty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Sustain thy soldiers where they go;</a:t>
            </a:r>
          </a:p>
          <a:p>
            <a:r>
              <a:rPr lang="en-GB" sz="4400" b="1" dirty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And evermore hold in thy hand</a:t>
            </a:r>
          </a:p>
          <a:p>
            <a:r>
              <a:rPr lang="en-GB" sz="4400" b="1" dirty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All those in peril on the land.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F450462-12F5-4FF0-F720-D40423A835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7479" y="5326797"/>
            <a:ext cx="1732603" cy="130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5117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4A3211-6BE2-F14F-8EB2-82CACEFA7AB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17764"/>
            <a:ext cx="10957338" cy="6622472"/>
          </a:xfrm>
        </p:spPr>
        <p:txBody>
          <a:bodyPr/>
          <a:lstStyle/>
          <a:p>
            <a:r>
              <a:rPr lang="en-GB" sz="4400" b="1" baseline="30000" dirty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3</a:t>
            </a:r>
            <a:r>
              <a:rPr lang="en-GB" sz="4400" b="1" dirty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O Holy Spirit, Lord of grace</a:t>
            </a:r>
          </a:p>
          <a:p>
            <a:r>
              <a:rPr lang="en-GB" sz="4400" b="1" dirty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Who fills with strength the human race.</a:t>
            </a:r>
          </a:p>
          <a:p>
            <a:r>
              <a:rPr lang="en-GB" sz="4400" b="1" dirty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Inspire mankind to know the right,</a:t>
            </a:r>
          </a:p>
          <a:p>
            <a:r>
              <a:rPr lang="en-GB" sz="4400" b="1" dirty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Guide all who dare the eagle’s flight;</a:t>
            </a:r>
          </a:p>
          <a:p>
            <a:r>
              <a:rPr lang="en-GB" sz="4400" b="1" dirty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And underneath thy wings of care</a:t>
            </a:r>
          </a:p>
          <a:p>
            <a:r>
              <a:rPr lang="en-GB" sz="4400" b="1" dirty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Guard all from peril in the air.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E092DA2-3265-9E70-812F-200FC35166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7479" y="5326797"/>
            <a:ext cx="1732603" cy="130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0411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4A3211-6BE2-F14F-8EB2-82CACEFA7AB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8217" y="117764"/>
            <a:ext cx="10957338" cy="6622472"/>
          </a:xfrm>
        </p:spPr>
        <p:txBody>
          <a:bodyPr/>
          <a:lstStyle/>
          <a:p>
            <a:r>
              <a:rPr lang="en-GB" sz="4400" b="1" baseline="30000" dirty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4</a:t>
            </a:r>
            <a:r>
              <a:rPr lang="en-GB" sz="4400" b="1" dirty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O Trinity of love and power!</a:t>
            </a:r>
          </a:p>
          <a:p>
            <a:r>
              <a:rPr lang="en-GB" sz="4400" b="1" dirty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Our brethren shield in danger’s hour;</a:t>
            </a:r>
          </a:p>
          <a:p>
            <a:r>
              <a:rPr lang="en-GB" sz="4400" b="1" dirty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From rock and tempest, fire and foe,</a:t>
            </a:r>
          </a:p>
          <a:p>
            <a:r>
              <a:rPr lang="en-GB" sz="4400" b="1" dirty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Protect them </a:t>
            </a:r>
            <a:r>
              <a:rPr lang="en-GB" sz="4400" b="1" dirty="0" err="1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whereso’er</a:t>
            </a:r>
            <a:r>
              <a:rPr lang="en-GB" sz="4400" b="1" dirty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they go.</a:t>
            </a:r>
          </a:p>
          <a:p>
            <a:r>
              <a:rPr lang="en-GB" sz="4400" b="1" dirty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Thus, evermore shall rise to thee</a:t>
            </a:r>
          </a:p>
          <a:p>
            <a:r>
              <a:rPr lang="en-GB" sz="4400" b="1" dirty="0">
                <a:ln w="3175">
                  <a:noFill/>
                </a:ln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Praise from the air, the land and sea.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3449937-BB49-E974-8472-00C5F64CF3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7479" y="5326797"/>
            <a:ext cx="1732603" cy="130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6176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E48B6C-7C8E-8CAC-AC6F-FD9A7A092E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D17E88A-94D7-4CE1-2BA1-4D7145FBA9C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Introduction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58C551C-0F65-CA4A-0D56-8D7FE3AEA5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7479" y="5326797"/>
            <a:ext cx="1732603" cy="130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0305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4000" baseline="30000" dirty="0"/>
              <a:t>1 </a:t>
            </a:r>
            <a:r>
              <a:rPr lang="en-GB" sz="4000" dirty="0"/>
              <a:t>Lord, in love and perfect wisdom</a:t>
            </a:r>
          </a:p>
          <a:p>
            <a:r>
              <a:rPr lang="en-GB" sz="4000" dirty="0"/>
              <a:t>times and seasons you arrange,</a:t>
            </a:r>
          </a:p>
          <a:p>
            <a:r>
              <a:rPr lang="en-GB" sz="4000" dirty="0"/>
              <a:t>working out your changeless purpose</a:t>
            </a:r>
          </a:p>
          <a:p>
            <a:r>
              <a:rPr lang="en-GB" sz="4000" dirty="0"/>
              <a:t>in a world of ceaseless change;</a:t>
            </a:r>
          </a:p>
          <a:p>
            <a:r>
              <a:rPr lang="en-GB" sz="4000" dirty="0"/>
              <a:t>You have formed our ancient nation,</a:t>
            </a:r>
          </a:p>
          <a:p>
            <a:r>
              <a:rPr lang="en-GB" sz="4000" dirty="0"/>
              <a:t>guiding it through all the days,</a:t>
            </a:r>
          </a:p>
          <a:p>
            <a:r>
              <a:rPr lang="en-GB" sz="4000" dirty="0"/>
              <a:t>to unfold in it your purpose</a:t>
            </a:r>
          </a:p>
          <a:p>
            <a:r>
              <a:rPr lang="en-GB" sz="4000" dirty="0"/>
              <a:t>to your glory and your praise.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Hymn 702 Lord, in love and perfect wisdom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30EB1A-4277-FA0F-D704-CF22251211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7479" y="5326797"/>
            <a:ext cx="1732603" cy="130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8263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8FB75-4B12-B3A1-21F7-7F791296E53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0801351" cy="6431857"/>
          </a:xfrm>
        </p:spPr>
        <p:txBody>
          <a:bodyPr/>
          <a:lstStyle/>
          <a:p>
            <a:r>
              <a:rPr lang="en-GB" sz="4000" baseline="30000" dirty="0"/>
              <a:t>2</a:t>
            </a:r>
            <a:r>
              <a:rPr lang="en-GB" sz="4000" dirty="0"/>
              <a:t> To our shores remote, benighted,</a:t>
            </a:r>
          </a:p>
          <a:p>
            <a:r>
              <a:rPr lang="en-GB" sz="4000" dirty="0"/>
              <a:t>barrier of the western waves,</a:t>
            </a:r>
          </a:p>
          <a:p>
            <a:r>
              <a:rPr lang="en-GB" sz="4000" dirty="0"/>
              <a:t>tidings in your love you sent us,</a:t>
            </a:r>
          </a:p>
          <a:p>
            <a:r>
              <a:rPr lang="en-GB" sz="4000" dirty="0"/>
              <a:t>tidings of the cross that saves.</a:t>
            </a:r>
          </a:p>
          <a:p>
            <a:r>
              <a:rPr lang="en-GB" sz="4000" dirty="0"/>
              <a:t>Saints and heroes strove and suffered</a:t>
            </a:r>
          </a:p>
          <a:p>
            <a:r>
              <a:rPr lang="en-GB" sz="4000" dirty="0"/>
              <a:t>here your gospel to proclaim;</a:t>
            </a:r>
          </a:p>
          <a:p>
            <a:r>
              <a:rPr lang="en-GB" sz="4000" dirty="0"/>
              <a:t>we, the heirs of their endeavour,</a:t>
            </a:r>
          </a:p>
          <a:p>
            <a:r>
              <a:rPr lang="en-GB" sz="4000" dirty="0"/>
              <a:t>tell the honour of their name.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CD3C5AC-A21C-8753-9AB1-6FFB18AE69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7479" y="5326797"/>
            <a:ext cx="1732603" cy="130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5215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8FB75-4B12-B3A1-21F7-7F791296E53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10801351" cy="6431857"/>
          </a:xfrm>
        </p:spPr>
        <p:txBody>
          <a:bodyPr/>
          <a:lstStyle/>
          <a:p>
            <a:r>
              <a:rPr lang="en-GB" sz="4000" baseline="30000" dirty="0"/>
              <a:t>3</a:t>
            </a:r>
            <a:r>
              <a:rPr lang="en-GB" sz="4000" dirty="0"/>
              <a:t> You maintain your purpose </a:t>
            </a:r>
            <a:r>
              <a:rPr lang="en-GB" sz="4000" dirty="0" err="1"/>
              <a:t>purpose</a:t>
            </a:r>
            <a:endParaRPr lang="en-GB" sz="4000" dirty="0"/>
          </a:p>
          <a:p>
            <a:r>
              <a:rPr lang="en-GB" sz="4000" dirty="0"/>
              <a:t>every change and chance above;</a:t>
            </a:r>
          </a:p>
          <a:p>
            <a:r>
              <a:rPr lang="en-GB" sz="4000" dirty="0"/>
              <a:t>still your holy Church is bearing</a:t>
            </a:r>
          </a:p>
          <a:p>
            <a:r>
              <a:rPr lang="en-GB" sz="4000" dirty="0"/>
              <a:t>witness to your changeless love.</a:t>
            </a:r>
          </a:p>
          <a:p>
            <a:r>
              <a:rPr lang="en-GB" sz="4000" dirty="0"/>
              <a:t>Grant us vision, Lord, and courage</a:t>
            </a:r>
          </a:p>
          <a:p>
            <a:r>
              <a:rPr lang="en-GB" sz="4000" dirty="0"/>
              <a:t>to fulfil your work begun;</a:t>
            </a:r>
          </a:p>
          <a:p>
            <a:r>
              <a:rPr lang="en-GB" sz="4000" dirty="0"/>
              <a:t>in the Church and in the nation,</a:t>
            </a:r>
          </a:p>
          <a:p>
            <a:r>
              <a:rPr lang="en-GB" sz="4000" dirty="0"/>
              <a:t>King of kings</a:t>
            </a:r>
            <a:r>
              <a:rPr lang="en-GB" sz="4000"/>
              <a:t>, your </a:t>
            </a:r>
            <a:r>
              <a:rPr lang="en-GB" sz="4000" dirty="0"/>
              <a:t>will be done.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7532D7-EC3D-711B-47A1-44355A7AC3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7479" y="5326797"/>
            <a:ext cx="1732603" cy="130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7125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dirty="0">
                <a:solidFill>
                  <a:schemeClr val="tx1">
                    <a:lumMod val="75000"/>
                  </a:schemeClr>
                </a:solidFill>
              </a:rPr>
              <a:t>The Beatitudes</a:t>
            </a:r>
          </a:p>
          <a:p>
            <a:endParaRPr lang="en-GB" dirty="0"/>
          </a:p>
          <a:p>
            <a:r>
              <a:rPr lang="en-GB" baseline="30000" dirty="0"/>
              <a:t>1</a:t>
            </a:r>
            <a:r>
              <a:rPr lang="en-GB" dirty="0"/>
              <a:t> When Jesus saw the crowds, he went up the mountain; and after he sat down, his disciples came to him. </a:t>
            </a:r>
            <a:r>
              <a:rPr lang="en-GB" baseline="30000" dirty="0"/>
              <a:t>2</a:t>
            </a:r>
            <a:r>
              <a:rPr lang="en-GB" dirty="0"/>
              <a:t> Then he began to speak, and taught them, saying: </a:t>
            </a:r>
          </a:p>
          <a:p>
            <a:r>
              <a:rPr lang="en-GB" baseline="30000" dirty="0"/>
              <a:t>3</a:t>
            </a:r>
            <a:r>
              <a:rPr lang="en-GB" dirty="0"/>
              <a:t> ‘Blessed are the poor in spirit, for theirs is the kingdom of heaven. </a:t>
            </a:r>
          </a:p>
          <a:p>
            <a:r>
              <a:rPr lang="en-GB" baseline="30000" dirty="0"/>
              <a:t>4</a:t>
            </a:r>
            <a:r>
              <a:rPr lang="en-GB" dirty="0"/>
              <a:t> ‘Blessed are those who mourn, for they will be comforted.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Matthew 5:1-12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FFA937-2904-5D99-017D-1D194CFF29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7479" y="5326797"/>
            <a:ext cx="1732603" cy="130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0018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8FB75-4B12-B3A1-21F7-7F791296E53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baseline="30000" dirty="0"/>
              <a:t>5</a:t>
            </a:r>
            <a:r>
              <a:rPr lang="en-GB" dirty="0"/>
              <a:t> ‘Blessed are the meek, for they will inherit the earth.</a:t>
            </a:r>
          </a:p>
          <a:p>
            <a:r>
              <a:rPr lang="en-GB" baseline="30000" dirty="0"/>
              <a:t>6 </a:t>
            </a:r>
            <a:r>
              <a:rPr lang="en-GB" dirty="0"/>
              <a:t>‘Blessed are those who hunger and thirst for righteousness, for they will be filled.</a:t>
            </a:r>
          </a:p>
          <a:p>
            <a:r>
              <a:rPr lang="en-GB" baseline="30000" dirty="0"/>
              <a:t>7 </a:t>
            </a:r>
            <a:r>
              <a:rPr lang="en-GB" dirty="0"/>
              <a:t>‘Blessed are the merciful, for they will receive mercy.</a:t>
            </a:r>
          </a:p>
          <a:p>
            <a:r>
              <a:rPr lang="en-GB" baseline="30000" dirty="0"/>
              <a:t>8 </a:t>
            </a:r>
            <a:r>
              <a:rPr lang="en-GB" dirty="0"/>
              <a:t>‘Blessed are the pure in heart, for they will see God.</a:t>
            </a:r>
          </a:p>
          <a:p>
            <a:r>
              <a:rPr lang="en-GB" baseline="30000" dirty="0"/>
              <a:t>9 </a:t>
            </a:r>
            <a:r>
              <a:rPr lang="en-GB" dirty="0"/>
              <a:t>‘Blessed are the peacemakers, for they will be called children of God.</a:t>
            </a:r>
          </a:p>
          <a:p>
            <a:r>
              <a:rPr lang="en-GB" baseline="30000" dirty="0"/>
              <a:t>10 </a:t>
            </a:r>
            <a:r>
              <a:rPr lang="en-GB" dirty="0"/>
              <a:t>‘Blessed are those who are persecuted for righteousness’ sake, for theirs is the kingdom of heaven.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65DA0CD-72B5-75FB-715B-741BD99429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7479" y="5326797"/>
            <a:ext cx="1732603" cy="130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5830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DCAFC-92E5-F580-0A75-2F88518019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F4445E-3295-090D-AD85-717112E8E6D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baseline="30000" dirty="0"/>
              <a:t>11 </a:t>
            </a:r>
            <a:r>
              <a:rPr lang="en-GB" dirty="0"/>
              <a:t>‘Blessed are you when people revile you and persecute you and utter all kinds of evil against </a:t>
            </a:r>
            <a:r>
              <a:rPr lang="en-GB"/>
              <a:t>you falsely </a:t>
            </a:r>
            <a:r>
              <a:rPr lang="en-GB" dirty="0"/>
              <a:t>on my account. </a:t>
            </a:r>
            <a:r>
              <a:rPr lang="en-GB" baseline="30000" dirty="0"/>
              <a:t>12 </a:t>
            </a:r>
            <a:r>
              <a:rPr lang="en-GB" dirty="0"/>
              <a:t>Rejoice and be glad, for your reward is great in heaven, for in the same way they persecuted the prophets who were before you.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5AD6FA1-42D3-B313-6338-78AA4E6271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7479" y="5326797"/>
            <a:ext cx="1732603" cy="130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0054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B8EDBD-2610-43EC-E405-11C99E9D9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CD944DA-99E0-F18D-61C8-A3C6B734A46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Choir: Anthem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68A55E-14A7-BD5D-CB19-28C2CAD64D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7479" y="5326797"/>
            <a:ext cx="1732603" cy="130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0240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761AA-C212-CA09-7EF0-8E58F18928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34473"/>
            <a:ext cx="11756708" cy="5500254"/>
          </a:xfrm>
        </p:spPr>
        <p:txBody>
          <a:bodyPr/>
          <a:lstStyle/>
          <a:p>
            <a:r>
              <a:rPr lang="en-GB" baseline="30000" dirty="0"/>
              <a:t>9</a:t>
            </a:r>
            <a:r>
              <a:rPr lang="en-GB" dirty="0"/>
              <a:t> The </a:t>
            </a:r>
            <a:r>
              <a:rPr lang="en-GB" cap="small" dirty="0">
                <a:effectLst/>
              </a:rPr>
              <a:t>Lord</a:t>
            </a:r>
            <a:r>
              <a:rPr lang="en-GB" dirty="0"/>
              <a:t> is a stronghold for the oppressed,</a:t>
            </a:r>
            <a:br>
              <a:rPr lang="en-GB" dirty="0"/>
            </a:br>
            <a:r>
              <a:rPr lang="en-GB" dirty="0"/>
              <a:t>    a stronghold in times of trouble.</a:t>
            </a:r>
            <a:br>
              <a:rPr lang="en-GB" dirty="0"/>
            </a:br>
            <a:r>
              <a:rPr lang="en-GB" baseline="30000" dirty="0"/>
              <a:t>10 </a:t>
            </a:r>
            <a:r>
              <a:rPr lang="en-GB" dirty="0"/>
              <a:t>And those who know your name put their trust in you,</a:t>
            </a:r>
            <a:br>
              <a:rPr lang="en-GB" dirty="0"/>
            </a:br>
            <a:r>
              <a:rPr lang="en-GB" dirty="0"/>
              <a:t>    for you, O </a:t>
            </a:r>
            <a:r>
              <a:rPr lang="en-GB" cap="small" dirty="0">
                <a:effectLst/>
              </a:rPr>
              <a:t>Lord</a:t>
            </a:r>
            <a:r>
              <a:rPr lang="en-GB" dirty="0"/>
              <a:t>, have not forsaken those who seek you.</a:t>
            </a:r>
          </a:p>
          <a:p>
            <a:r>
              <a:rPr lang="en-GB" baseline="30000" dirty="0"/>
              <a:t>11 </a:t>
            </a:r>
            <a:r>
              <a:rPr lang="en-GB" dirty="0"/>
              <a:t>Sing praises to the </a:t>
            </a:r>
            <a:r>
              <a:rPr lang="en-GB" cap="small" dirty="0">
                <a:effectLst/>
              </a:rPr>
              <a:t>Lord</a:t>
            </a:r>
            <a:r>
              <a:rPr lang="en-GB" dirty="0"/>
              <a:t>, who dwells in Zion.</a:t>
            </a:r>
            <a:br>
              <a:rPr lang="en-GB" dirty="0"/>
            </a:br>
            <a:r>
              <a:rPr lang="en-GB" dirty="0"/>
              <a:t>    Declare his deeds among the peoples.</a:t>
            </a:r>
          </a:p>
          <a:p>
            <a:r>
              <a:rPr lang="en-GB" baseline="30000" dirty="0"/>
              <a:t>12</a:t>
            </a:r>
            <a:r>
              <a:rPr lang="en-GB" dirty="0"/>
              <a:t> For he who avenges blood is mindful of them;</a:t>
            </a:r>
            <a:br>
              <a:rPr lang="en-GB" dirty="0"/>
            </a:br>
            <a:r>
              <a:rPr lang="en-GB" dirty="0"/>
              <a:t>    he does not forget the cry of the afflicted.</a:t>
            </a:r>
          </a:p>
          <a:p>
            <a:r>
              <a:rPr lang="en-GB" baseline="30000" dirty="0"/>
              <a:t>13</a:t>
            </a:r>
            <a:r>
              <a:rPr lang="en-GB" dirty="0"/>
              <a:t> Be gracious to me, O </a:t>
            </a:r>
            <a:r>
              <a:rPr lang="en-GB" cap="small" dirty="0">
                <a:effectLst/>
              </a:rPr>
              <a:t>Lord</a:t>
            </a:r>
            <a:r>
              <a:rPr lang="en-GB" dirty="0"/>
              <a:t>.</a:t>
            </a:r>
            <a:br>
              <a:rPr lang="en-GB" dirty="0"/>
            </a:br>
            <a:r>
              <a:rPr lang="en-GB" dirty="0"/>
              <a:t>    See what I suffer from those who hate me;</a:t>
            </a:r>
            <a:br>
              <a:rPr lang="en-GB" dirty="0"/>
            </a:br>
            <a:r>
              <a:rPr lang="en-GB" dirty="0"/>
              <a:t>    you are the one who lifts me up from the gates of death,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60C5D-9E94-E33A-AC21-8F28DFE1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Psalm 9:9-20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E4231A-5037-69BB-3C10-1E96C67C75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9676" y="290880"/>
            <a:ext cx="1732603" cy="130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019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8FB75-4B12-B3A1-21F7-7F791296E53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330" y="102870"/>
            <a:ext cx="9794505" cy="6431857"/>
          </a:xfrm>
        </p:spPr>
        <p:txBody>
          <a:bodyPr/>
          <a:lstStyle/>
          <a:p>
            <a:r>
              <a:rPr lang="en-GB" baseline="30000" dirty="0"/>
              <a:t>14 </a:t>
            </a:r>
            <a:r>
              <a:rPr lang="en-GB" dirty="0"/>
              <a:t>so that I may recount all your praises,</a:t>
            </a:r>
            <a:br>
              <a:rPr lang="en-GB" dirty="0"/>
            </a:br>
            <a:r>
              <a:rPr lang="en-GB" dirty="0"/>
              <a:t>    and, in the gates of daughter Zion,</a:t>
            </a:r>
            <a:br>
              <a:rPr lang="en-GB" dirty="0"/>
            </a:br>
            <a:r>
              <a:rPr lang="en-GB" dirty="0"/>
              <a:t>    rejoice in your deliverance.</a:t>
            </a:r>
          </a:p>
          <a:p>
            <a:r>
              <a:rPr lang="en-GB" baseline="30000" dirty="0"/>
              <a:t>15 </a:t>
            </a:r>
            <a:r>
              <a:rPr lang="en-GB" dirty="0"/>
              <a:t>The nations have sunk in the pit that they made;</a:t>
            </a:r>
            <a:br>
              <a:rPr lang="en-GB" dirty="0"/>
            </a:br>
            <a:r>
              <a:rPr lang="en-GB" dirty="0"/>
              <a:t>    in the net that they hid has their own foot been caught.</a:t>
            </a:r>
          </a:p>
          <a:p>
            <a:r>
              <a:rPr lang="en-GB" baseline="30000" dirty="0"/>
              <a:t>16</a:t>
            </a:r>
            <a:r>
              <a:rPr lang="en-GB" dirty="0"/>
              <a:t> The </a:t>
            </a:r>
            <a:r>
              <a:rPr lang="en-GB" cap="small" dirty="0">
                <a:effectLst/>
              </a:rPr>
              <a:t>Lord</a:t>
            </a:r>
            <a:r>
              <a:rPr lang="en-GB" dirty="0"/>
              <a:t> has made himself known, he has executed judgement;</a:t>
            </a:r>
            <a:br>
              <a:rPr lang="en-GB" dirty="0"/>
            </a:br>
            <a:r>
              <a:rPr lang="en-GB" dirty="0"/>
              <a:t>    the wicked are snared in the work of their own hands.</a:t>
            </a:r>
          </a:p>
          <a:p>
            <a:pPr algn="r"/>
            <a:r>
              <a:rPr lang="en-GB" sz="2400" i="1" dirty="0">
                <a:solidFill>
                  <a:schemeClr val="tx1">
                    <a:lumMod val="65000"/>
                  </a:schemeClr>
                </a:solidFill>
              </a:rPr>
              <a:t>Higgaion. Selah</a:t>
            </a:r>
            <a:endParaRPr lang="en-GB" dirty="0">
              <a:solidFill>
                <a:schemeClr val="tx1">
                  <a:lumMod val="65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E03197-A341-0664-5BDB-704E328075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9676" y="290880"/>
            <a:ext cx="1732603" cy="130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6891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DCAFC-92E5-F580-0A75-2F88518019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F4445E-3295-090D-AD85-717112E8E6D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baseline="30000" dirty="0"/>
              <a:t>17 </a:t>
            </a:r>
            <a:r>
              <a:rPr lang="en-GB" dirty="0"/>
              <a:t>The wicked shall depart to </a:t>
            </a:r>
            <a:r>
              <a:rPr lang="en-GB" dirty="0" err="1"/>
              <a:t>Sheol</a:t>
            </a:r>
            <a:r>
              <a:rPr lang="en-GB" dirty="0"/>
              <a:t>,</a:t>
            </a:r>
            <a:br>
              <a:rPr lang="en-GB" dirty="0"/>
            </a:br>
            <a:r>
              <a:rPr lang="en-GB" dirty="0"/>
              <a:t>    all the nations that forget God.</a:t>
            </a:r>
          </a:p>
          <a:p>
            <a:r>
              <a:rPr lang="en-GB" baseline="30000" dirty="0"/>
              <a:t>18 </a:t>
            </a:r>
            <a:r>
              <a:rPr lang="en-GB" dirty="0"/>
              <a:t>For the needy shall not always be forgotten,</a:t>
            </a:r>
            <a:br>
              <a:rPr lang="en-GB" dirty="0"/>
            </a:br>
            <a:r>
              <a:rPr lang="en-GB" dirty="0"/>
              <a:t>    nor the hope of the poor perish for ever.</a:t>
            </a:r>
          </a:p>
          <a:p>
            <a:r>
              <a:rPr lang="en-GB" baseline="30000" dirty="0"/>
              <a:t>19 </a:t>
            </a:r>
            <a:r>
              <a:rPr lang="en-GB" dirty="0"/>
              <a:t>Rise up, O </a:t>
            </a:r>
            <a:r>
              <a:rPr lang="en-GB" cap="small" dirty="0">
                <a:effectLst/>
              </a:rPr>
              <a:t>Lord</a:t>
            </a:r>
            <a:r>
              <a:rPr lang="en-GB" dirty="0"/>
              <a:t>! Do not let mortals prevail;</a:t>
            </a:r>
            <a:br>
              <a:rPr lang="en-GB" dirty="0"/>
            </a:br>
            <a:r>
              <a:rPr lang="en-GB" dirty="0"/>
              <a:t>    let the nations be judged before you.</a:t>
            </a:r>
            <a:br>
              <a:rPr lang="en-GB" dirty="0"/>
            </a:br>
            <a:r>
              <a:rPr lang="en-GB" baseline="30000" dirty="0"/>
              <a:t>20 </a:t>
            </a:r>
            <a:r>
              <a:rPr lang="en-GB" dirty="0"/>
              <a:t>Put them in fear, O </a:t>
            </a:r>
            <a:r>
              <a:rPr lang="en-GB" cap="small" dirty="0">
                <a:effectLst/>
              </a:rPr>
              <a:t>Lord</a:t>
            </a:r>
            <a:r>
              <a:rPr lang="en-GB" dirty="0"/>
              <a:t>;</a:t>
            </a:r>
            <a:br>
              <a:rPr lang="en-GB" dirty="0"/>
            </a:br>
            <a:r>
              <a:rPr lang="en-GB" dirty="0"/>
              <a:t>    let the nations know that they are only human.</a:t>
            </a:r>
          </a:p>
          <a:p>
            <a:pPr algn="r"/>
            <a:endParaRPr lang="en-GB" sz="2400" i="1" dirty="0">
              <a:solidFill>
                <a:schemeClr val="tx1">
                  <a:lumMod val="65000"/>
                </a:schemeClr>
              </a:solidFill>
            </a:endParaRPr>
          </a:p>
          <a:p>
            <a:pPr algn="r"/>
            <a:r>
              <a:rPr lang="en-GB" sz="2400" i="1" dirty="0">
                <a:solidFill>
                  <a:schemeClr val="tx1">
                    <a:lumMod val="65000"/>
                  </a:schemeClr>
                </a:solidFill>
              </a:rPr>
              <a:t>Selah</a:t>
            </a:r>
            <a:endParaRPr lang="en-GB" sz="2400" dirty="0">
              <a:solidFill>
                <a:schemeClr val="tx1">
                  <a:lumMod val="65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94BC2F-18FB-8F18-86AE-589EEDE37B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9676" y="290880"/>
            <a:ext cx="1732603" cy="130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6904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AFD0BBE-5641-4BB4-862C-AAA83FFA3C3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Sermon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A6C326-6782-3130-6EB8-07CE67593C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7479" y="5326797"/>
            <a:ext cx="1732603" cy="130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7422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771422-BFD2-423B-9C03-108208ABAD7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GB" sz="3600" baseline="30000" dirty="0"/>
              <a:t>1</a:t>
            </a:r>
            <a:r>
              <a:rPr lang="en-GB" sz="3600" dirty="0"/>
              <a:t> Jesus came to repair what’s broken,</a:t>
            </a:r>
          </a:p>
          <a:p>
            <a:pPr>
              <a:spcBef>
                <a:spcPts val="0"/>
              </a:spcBef>
            </a:pPr>
            <a:r>
              <a:rPr lang="en-GB" sz="3600" dirty="0"/>
              <a:t>showing love for each and all,</a:t>
            </a:r>
          </a:p>
          <a:p>
            <a:pPr>
              <a:spcBef>
                <a:spcPts val="0"/>
              </a:spcBef>
            </a:pPr>
            <a:r>
              <a:rPr lang="en-GB" sz="3600" dirty="0" err="1"/>
              <a:t>off’ring</a:t>
            </a:r>
            <a:r>
              <a:rPr lang="en-GB" sz="3600" dirty="0"/>
              <a:t> God’s reconciliation,</a:t>
            </a:r>
          </a:p>
          <a:p>
            <a:pPr>
              <a:spcBef>
                <a:spcPts val="0"/>
              </a:spcBef>
            </a:pPr>
            <a:r>
              <a:rPr lang="en-GB" sz="3600" dirty="0"/>
              <a:t>gave his life to meet his call.</a:t>
            </a:r>
          </a:p>
          <a:p>
            <a:pPr>
              <a:spcBef>
                <a:spcPts val="0"/>
              </a:spcBef>
            </a:pPr>
            <a:r>
              <a:rPr lang="en-GB" sz="3600" dirty="0"/>
              <a:t>	Help repair broken lives with God,</a:t>
            </a:r>
          </a:p>
          <a:p>
            <a:pPr>
              <a:spcBef>
                <a:spcPts val="0"/>
              </a:spcBef>
            </a:pPr>
            <a:r>
              <a:rPr lang="en-GB" sz="3600" dirty="0"/>
              <a:t>	come, take that road where Christ’s feet 			have trod,</a:t>
            </a:r>
          </a:p>
          <a:p>
            <a:pPr>
              <a:spcBef>
                <a:spcPts val="0"/>
              </a:spcBef>
            </a:pPr>
            <a:r>
              <a:rPr lang="en-GB" sz="3600" dirty="0"/>
              <a:t>	work to bring reconciliation,</a:t>
            </a:r>
          </a:p>
          <a:p>
            <a:pPr>
              <a:spcBef>
                <a:spcPts val="0"/>
              </a:spcBef>
            </a:pPr>
            <a:r>
              <a:rPr lang="en-GB" sz="3600" dirty="0"/>
              <a:t>	join the bravest work of God.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870142-74E9-4C54-9650-934A315F87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Hymn	550 Jesus came to repair</a:t>
            </a:r>
            <a:endParaRPr lang="en-US" dirty="0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3C98C62-C58D-F874-622A-4007581DC0FC}"/>
              </a:ext>
            </a:extLst>
          </p:cNvPr>
          <p:cNvSpPr txBox="1">
            <a:spLocks/>
          </p:cNvSpPr>
          <p:nvPr/>
        </p:nvSpPr>
        <p:spPr>
          <a:xfrm>
            <a:off x="8175008" y="40636"/>
            <a:ext cx="3846086" cy="10784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lang="en-US" sz="3200" b="1" kern="1200" cap="none" dirty="0" smtClean="0">
                <a:ln w="3175">
                  <a:noFill/>
                </a:ln>
                <a:solidFill>
                  <a:schemeClr val="tx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tx1">
                    <a:lumMod val="85000"/>
                  </a:schemeClr>
                </a:solidFill>
              </a:rPr>
              <a:t>Tune: As the deer CH4 550 MP 37 STF 544 </a:t>
            </a:r>
            <a:r>
              <a:rPr lang="en-GB" sz="2000" dirty="0" err="1">
                <a:solidFill>
                  <a:schemeClr val="tx1">
                    <a:lumMod val="85000"/>
                  </a:schemeClr>
                </a:solidFill>
              </a:rPr>
              <a:t>SofGHofP</a:t>
            </a:r>
            <a:r>
              <a:rPr lang="en-GB" sz="2000" dirty="0">
                <a:solidFill>
                  <a:schemeClr val="tx1">
                    <a:lumMod val="85000"/>
                  </a:schemeClr>
                </a:solidFill>
              </a:rPr>
              <a:t> 550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C235FCD-BC20-25F4-AA4C-7B7FB8DE2C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7479" y="5326797"/>
            <a:ext cx="1732603" cy="130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9195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C557A1-00B4-E5F6-9548-6C246949C9A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GB" sz="3600" baseline="30000" dirty="0"/>
              <a:t>2</a:t>
            </a:r>
            <a:r>
              <a:rPr lang="en-GB" sz="3600" dirty="0"/>
              <a:t> In our world there’s so much that’s broken,</a:t>
            </a:r>
          </a:p>
          <a:p>
            <a:pPr>
              <a:spcBef>
                <a:spcPts val="0"/>
              </a:spcBef>
            </a:pPr>
            <a:r>
              <a:rPr lang="en-GB" sz="3600" dirty="0"/>
              <a:t>crying out for real repair,</a:t>
            </a:r>
          </a:p>
          <a:p>
            <a:pPr>
              <a:spcBef>
                <a:spcPts val="0"/>
              </a:spcBef>
            </a:pPr>
            <a:r>
              <a:rPr lang="en-GB" sz="3600" dirty="0"/>
              <a:t>needing God’s reconciliation</a:t>
            </a:r>
          </a:p>
          <a:p>
            <a:pPr>
              <a:spcBef>
                <a:spcPts val="0"/>
              </a:spcBef>
            </a:pPr>
            <a:r>
              <a:rPr lang="en-GB" sz="3600" dirty="0"/>
              <a:t>needing hope and help and care.</a:t>
            </a:r>
          </a:p>
          <a:p>
            <a:pPr>
              <a:spcBef>
                <a:spcPts val="0"/>
              </a:spcBef>
            </a:pPr>
            <a:endParaRPr lang="en-GB" sz="3600" dirty="0"/>
          </a:p>
          <a:p>
            <a:pPr>
              <a:spcBef>
                <a:spcPts val="0"/>
              </a:spcBef>
            </a:pPr>
            <a:r>
              <a:rPr lang="en-GB" sz="3600" dirty="0"/>
              <a:t>	Help repair broken lives with God,</a:t>
            </a:r>
          </a:p>
          <a:p>
            <a:pPr>
              <a:spcBef>
                <a:spcPts val="0"/>
              </a:spcBef>
            </a:pPr>
            <a:r>
              <a:rPr lang="en-GB" sz="3600" dirty="0"/>
              <a:t>	come, take that road where Christ’s feet 			have trod,</a:t>
            </a:r>
          </a:p>
          <a:p>
            <a:pPr>
              <a:spcBef>
                <a:spcPts val="0"/>
              </a:spcBef>
            </a:pPr>
            <a:r>
              <a:rPr lang="en-GB" sz="3600" dirty="0"/>
              <a:t>	work to bring reconciliation,</a:t>
            </a:r>
          </a:p>
          <a:p>
            <a:pPr>
              <a:spcBef>
                <a:spcPts val="0"/>
              </a:spcBef>
            </a:pPr>
            <a:r>
              <a:rPr lang="en-GB" sz="3600" dirty="0"/>
              <a:t>	join the bravest work of God.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93BCECA-1D1B-70BA-0543-FA60C45546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7479" y="5326797"/>
            <a:ext cx="1732603" cy="130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3188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3AC3B8-EC84-FA39-A136-C1703A1194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4A8E89-810C-E90E-5E12-B96DCB0C084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GB" sz="3600" baseline="30000" dirty="0"/>
              <a:t>3</a:t>
            </a:r>
            <a:r>
              <a:rPr lang="en-GB" sz="3600" dirty="0"/>
              <a:t> Israel and the Palestinians</a:t>
            </a:r>
          </a:p>
          <a:p>
            <a:pPr>
              <a:spcBef>
                <a:spcPts val="0"/>
              </a:spcBef>
            </a:pPr>
            <a:r>
              <a:rPr lang="en-GB" sz="3600" dirty="0"/>
              <a:t>need a new shared way to be,</a:t>
            </a:r>
          </a:p>
          <a:p>
            <a:pPr>
              <a:spcBef>
                <a:spcPts val="0"/>
              </a:spcBef>
            </a:pPr>
            <a:r>
              <a:rPr lang="en-GB" sz="3600" dirty="0"/>
              <a:t>pray for deep reconciliation</a:t>
            </a:r>
          </a:p>
          <a:p>
            <a:pPr>
              <a:spcBef>
                <a:spcPts val="0"/>
              </a:spcBef>
            </a:pPr>
            <a:r>
              <a:rPr lang="en-GB" sz="3600" dirty="0"/>
              <a:t>that can rescue and set free.</a:t>
            </a:r>
          </a:p>
          <a:p>
            <a:pPr>
              <a:spcBef>
                <a:spcPts val="0"/>
              </a:spcBef>
            </a:pPr>
            <a:endParaRPr lang="en-GB" sz="3600" dirty="0"/>
          </a:p>
          <a:p>
            <a:pPr>
              <a:spcBef>
                <a:spcPts val="0"/>
              </a:spcBef>
            </a:pPr>
            <a:r>
              <a:rPr lang="en-GB" sz="3600" dirty="0"/>
              <a:t>	Help repair broken lives with God,</a:t>
            </a:r>
          </a:p>
          <a:p>
            <a:pPr>
              <a:spcBef>
                <a:spcPts val="0"/>
              </a:spcBef>
            </a:pPr>
            <a:r>
              <a:rPr lang="en-GB" sz="3600" dirty="0"/>
              <a:t>	come, take that road where Christ’s feet 			have trod,</a:t>
            </a:r>
          </a:p>
          <a:p>
            <a:pPr>
              <a:spcBef>
                <a:spcPts val="0"/>
              </a:spcBef>
            </a:pPr>
            <a:r>
              <a:rPr lang="en-GB" sz="3600" dirty="0"/>
              <a:t>	work to bring reconciliation,</a:t>
            </a:r>
          </a:p>
          <a:p>
            <a:pPr>
              <a:spcBef>
                <a:spcPts val="0"/>
              </a:spcBef>
            </a:pPr>
            <a:r>
              <a:rPr lang="en-GB" sz="3600" dirty="0"/>
              <a:t>	join the bravest work of God.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7D22A0-CF8B-888D-78CD-E3F9805658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7479" y="5326797"/>
            <a:ext cx="1732603" cy="130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8048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7BD699-F767-51DC-519F-C525D643D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8CA200-8650-223F-8062-49701E6376F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GB" sz="3600" baseline="30000" dirty="0"/>
              <a:t>4</a:t>
            </a:r>
            <a:r>
              <a:rPr lang="en-GB" sz="3600" dirty="0"/>
              <a:t> Finding grace, finding God’s forgiveness,</a:t>
            </a:r>
          </a:p>
          <a:p>
            <a:pPr>
              <a:spcBef>
                <a:spcPts val="0"/>
              </a:spcBef>
            </a:pPr>
            <a:r>
              <a:rPr lang="en-GB" sz="3600" dirty="0"/>
              <a:t>is a journey we all share,</a:t>
            </a:r>
          </a:p>
          <a:p>
            <a:pPr>
              <a:spcBef>
                <a:spcPts val="0"/>
              </a:spcBef>
            </a:pPr>
            <a:r>
              <a:rPr lang="en-GB" sz="3600" dirty="0"/>
              <a:t>we need God’s reconciliation,</a:t>
            </a:r>
          </a:p>
          <a:p>
            <a:pPr>
              <a:spcBef>
                <a:spcPts val="0"/>
              </a:spcBef>
            </a:pPr>
            <a:r>
              <a:rPr lang="en-GB" sz="3600" dirty="0"/>
              <a:t>truth and justice </a:t>
            </a:r>
            <a:r>
              <a:rPr lang="en-GB" sz="3600" dirty="0" err="1"/>
              <a:t>ev’rywhere</a:t>
            </a:r>
            <a:r>
              <a:rPr lang="en-GB" sz="3600"/>
              <a:t>! </a:t>
            </a:r>
          </a:p>
          <a:p>
            <a:pPr>
              <a:spcBef>
                <a:spcPts val="0"/>
              </a:spcBef>
            </a:pPr>
            <a:endParaRPr lang="en-GB" sz="3600" dirty="0"/>
          </a:p>
          <a:p>
            <a:pPr>
              <a:spcBef>
                <a:spcPts val="0"/>
              </a:spcBef>
            </a:pPr>
            <a:r>
              <a:rPr lang="en-GB" sz="3600" dirty="0"/>
              <a:t>	Help repair broken lives with God,</a:t>
            </a:r>
          </a:p>
          <a:p>
            <a:pPr>
              <a:spcBef>
                <a:spcPts val="0"/>
              </a:spcBef>
            </a:pPr>
            <a:r>
              <a:rPr lang="en-GB" sz="3600" dirty="0"/>
              <a:t>	come, take that road where Christ’s feet 			have trod,</a:t>
            </a:r>
          </a:p>
          <a:p>
            <a:pPr>
              <a:spcBef>
                <a:spcPts val="0"/>
              </a:spcBef>
            </a:pPr>
            <a:r>
              <a:rPr lang="en-GB" sz="3600" dirty="0"/>
              <a:t>	work to bring reconciliation,</a:t>
            </a:r>
          </a:p>
          <a:p>
            <a:pPr>
              <a:spcBef>
                <a:spcPts val="0"/>
              </a:spcBef>
            </a:pPr>
            <a:r>
              <a:rPr lang="en-GB" sz="3600" dirty="0"/>
              <a:t>	join the bravest work of God.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69E4409-C70A-6A98-BBEC-79A909E176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7479" y="5326797"/>
            <a:ext cx="1732603" cy="130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9974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AFD0BBE-5641-4BB4-862C-AAA83FFA3C3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Prayers for the church &amp; the world</a:t>
            </a:r>
          </a:p>
          <a:p>
            <a:r>
              <a:rPr lang="en-GB" dirty="0"/>
              <a:t>Blessing of the offertory</a:t>
            </a:r>
          </a:p>
          <a:p>
            <a:r>
              <a:rPr lang="en-GB" dirty="0"/>
              <a:t>The Lord’s Prayer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3355A4-065D-37B9-9A6C-65CD844E0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7479" y="5326797"/>
            <a:ext cx="1732603" cy="130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3012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7EA5BA0-A295-E2C8-0659-490944EC453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sz="4000" baseline="30000" dirty="0"/>
              <a:t>1</a:t>
            </a:r>
            <a:r>
              <a:rPr lang="en-GB" sz="4000" dirty="0"/>
              <a:t> </a:t>
            </a:r>
            <a:r>
              <a:rPr lang="en-US" sz="3600" dirty="0"/>
              <a:t>We sing a love that sets all people free,</a:t>
            </a:r>
          </a:p>
          <a:p>
            <a:r>
              <a:rPr lang="en-US" sz="3600" dirty="0"/>
              <a:t>that blows like wind, that burns like scorching flame,</a:t>
            </a:r>
          </a:p>
          <a:p>
            <a:r>
              <a:rPr lang="en-US" sz="3600" dirty="0"/>
              <a:t>enfolds like earth, springs up like water clear:</a:t>
            </a:r>
          </a:p>
          <a:p>
            <a:r>
              <a:rPr lang="en-US" sz="3600" dirty="0"/>
              <a:t>come, living love, live in our hearts today.</a:t>
            </a:r>
          </a:p>
          <a:p>
            <a:endParaRPr lang="en-US" sz="3600" dirty="0"/>
          </a:p>
          <a:p>
            <a:r>
              <a:rPr lang="en-US" sz="3600" dirty="0"/>
              <a:t>2 We sing a love that seeks another's good,</a:t>
            </a:r>
          </a:p>
          <a:p>
            <a:r>
              <a:rPr lang="en-US" sz="3600" dirty="0"/>
              <a:t>that longs to serve and not to count the cost,</a:t>
            </a:r>
          </a:p>
          <a:p>
            <a:r>
              <a:rPr lang="en-US" sz="3600" dirty="0"/>
              <a:t>a love that, yielding, finds itself made new:</a:t>
            </a:r>
          </a:p>
          <a:p>
            <a:r>
              <a:rPr lang="en-US" sz="3600" dirty="0"/>
              <a:t>come, caring love, live in our hearts today.</a:t>
            </a:r>
            <a:endParaRPr lang="en-GB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12CF97-A6F0-40EA-810A-C6D6B99B16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Hymn 622 We sing a love that sets all people free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806215-F057-54A6-F026-D333074DF0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7479" y="5326797"/>
            <a:ext cx="1732603" cy="130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7894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AE0860-A8EC-E2FA-875A-D497E128B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06385D9-09F1-9C08-7CD4-A96F382DB6B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552" y="872683"/>
            <a:ext cx="11155681" cy="5500254"/>
          </a:xfrm>
        </p:spPr>
        <p:txBody>
          <a:bodyPr/>
          <a:lstStyle/>
          <a:p>
            <a:r>
              <a:rPr lang="en-GB" sz="4000" baseline="30000" dirty="0"/>
              <a:t>3 </a:t>
            </a:r>
            <a:r>
              <a:rPr lang="en-US" sz="3600" dirty="0"/>
              <a:t>We sing a love, unflinching, unafraid</a:t>
            </a:r>
          </a:p>
          <a:p>
            <a:r>
              <a:rPr lang="en-US" sz="3600" dirty="0"/>
              <a:t>to be itself, despite another's wrath,</a:t>
            </a:r>
          </a:p>
          <a:p>
            <a:r>
              <a:rPr lang="en-US" sz="3600" dirty="0"/>
              <a:t>a love that stands alone and undismayed:</a:t>
            </a:r>
          </a:p>
          <a:p>
            <a:r>
              <a:rPr lang="en-US" sz="3600" dirty="0"/>
              <a:t>come, strengthening love, live in our hearts today.</a:t>
            </a:r>
          </a:p>
          <a:p>
            <a:r>
              <a:rPr lang="en-US" sz="3600" dirty="0"/>
              <a:t>4 We sing a love, that, wandering, will not rest</a:t>
            </a:r>
          </a:p>
          <a:p>
            <a:r>
              <a:rPr lang="en-US" sz="3600" dirty="0"/>
              <a:t>until it finds its way, its home, its source,</a:t>
            </a:r>
          </a:p>
          <a:p>
            <a:r>
              <a:rPr lang="en-US" sz="3600" dirty="0"/>
              <a:t>through joy and sadness pressing on refreshed:</a:t>
            </a:r>
          </a:p>
          <a:p>
            <a:r>
              <a:rPr lang="en-US" sz="3600" dirty="0"/>
              <a:t>come, pilgrim love, live in our hearts today.</a:t>
            </a:r>
            <a:endParaRPr lang="en-GB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E6DEA4-F882-7DEB-5DD5-262FDE2516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Hymn 622 We sing a love that sets all people free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3ED25D-582B-5272-C336-0968B904B5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9397" y="5556985"/>
            <a:ext cx="1732603" cy="130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0970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AA6C0A-1A1B-38FB-FFBF-0591B9046C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41B7F3F-0DFA-5431-4A8C-911A0C2064E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552" y="872683"/>
            <a:ext cx="11155681" cy="5500254"/>
          </a:xfrm>
        </p:spPr>
        <p:txBody>
          <a:bodyPr/>
          <a:lstStyle/>
          <a:p>
            <a:r>
              <a:rPr lang="en-GB" sz="4000" baseline="30000" dirty="0"/>
              <a:t>5 </a:t>
            </a:r>
            <a:r>
              <a:rPr lang="en-US" sz="3600" dirty="0"/>
              <a:t>We sing a burning, fiery, Holy Ghost</a:t>
            </a:r>
          </a:p>
          <a:p>
            <a:r>
              <a:rPr lang="en-US" sz="3600" dirty="0"/>
              <a:t>that seeks out shades of ancient bitterness,</a:t>
            </a:r>
          </a:p>
          <a:p>
            <a:r>
              <a:rPr lang="en-US" sz="3600" dirty="0"/>
              <a:t>transfiguring these, as Christ in every heart:</a:t>
            </a:r>
          </a:p>
          <a:p>
            <a:r>
              <a:rPr lang="en-US" sz="3600" dirty="0"/>
              <a:t>come joyful love, live in our hearts today.</a:t>
            </a:r>
            <a:endParaRPr lang="en-GB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62AC57-7BDB-B13A-CB9D-22B59F0C27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Hymn 622 We sing a love that sets all people free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81F8DC-D86E-D5A6-9F61-4A54B45423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9397" y="5556985"/>
            <a:ext cx="1732603" cy="130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806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AFD0BBE-5641-4BB4-862C-AAA83FFA3C3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4113" y="354446"/>
            <a:ext cx="9661525" cy="6149109"/>
          </a:xfrm>
        </p:spPr>
        <p:txBody>
          <a:bodyPr>
            <a:noAutofit/>
          </a:bodyPr>
          <a:lstStyle/>
          <a:p>
            <a:r>
              <a:rPr lang="en-GB" dirty="0"/>
              <a:t>Blessing</a:t>
            </a:r>
          </a:p>
          <a:p>
            <a:r>
              <a:rPr lang="en-GB" dirty="0"/>
              <a:t>Sung Amen</a:t>
            </a:r>
          </a:p>
        </p:txBody>
      </p:sp>
      <p:pic>
        <p:nvPicPr>
          <p:cNvPr id="3" name="Picture 2" descr="A picture containing indoor, red, toy&#10;&#10;Description automatically generated">
            <a:extLst>
              <a:ext uri="{FF2B5EF4-FFF2-40B4-BE49-F238E27FC236}">
                <a16:creationId xmlns:a16="http://schemas.microsoft.com/office/drawing/2014/main" id="{E0195828-0B10-9197-C553-234ED84209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4219" y="2981195"/>
            <a:ext cx="4021960" cy="302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13131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</TotalTime>
  <Words>1791</Words>
  <Application>Microsoft Office PowerPoint</Application>
  <PresentationFormat>Widescreen</PresentationFormat>
  <Paragraphs>213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6" baseType="lpstr">
      <vt:lpstr>Arial</vt:lpstr>
      <vt:lpstr>Century Gothic</vt:lpstr>
      <vt:lpstr>Wingdings 3</vt:lpstr>
      <vt:lpstr>Slice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Victoria Ferguson</dc:creator>
  <cp:lastModifiedBy>Store NoBuy</cp:lastModifiedBy>
  <cp:revision>226</cp:revision>
  <dcterms:created xsi:type="dcterms:W3CDTF">2020-12-22T16:57:36Z</dcterms:created>
  <dcterms:modified xsi:type="dcterms:W3CDTF">2026-11-05T18:47:52Z</dcterms:modified>
</cp:coreProperties>
</file>